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53"/>
    <p:restoredTop sz="94694"/>
  </p:normalViewPr>
  <p:slideViewPr>
    <p:cSldViewPr snapToGrid="0" snapToObjects="1">
      <p:cViewPr>
        <p:scale>
          <a:sx n="190" d="100"/>
          <a:sy n="190" d="100"/>
        </p:scale>
        <p:origin x="-3128" y="-1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C376-FB10-D046-9C28-835342417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A0013-75B8-E643-8738-5628C0CC9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253B3-110B-E544-BBC7-6E32FD86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243E3-24BB-5145-8297-5CB4CE6AA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A9C8F-1B76-4047-A360-B09A57D4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5B3F-F4A9-7E42-9F6C-8D8E15C4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CBA23-4023-9E44-B69E-0878B5470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B2459-1899-CD48-AE26-F4CE6DD5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ECE82-B180-3149-B184-60BD1856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D5ED-0DDD-FB42-B469-62411720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4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A3ACDF-9826-4A4B-A829-677252E59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09F465-FF09-A945-B7E3-71631A76A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F272D-B662-0E4C-BACC-1B0DB578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C5D23-5AF1-554D-AF2F-280965B9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B7E11-81D2-F844-AD5C-598EC84D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0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C812-1AEF-FA45-890D-A8EC94094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31F97-0AC8-F64D-BB56-B068BA229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84725-461C-6C41-8821-DD38AF25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68A5-3C53-CC4A-835B-11069A3E3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AB932-B1B7-AE4F-922D-E6220D0D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5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D6FB-84D1-7E47-9679-18A50DCC8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80889-7723-FF4E-8CC1-D296E977C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A5B18-2493-2C48-A85C-DB5C1C37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EBD8A-085A-DC48-B218-D63284D3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51AC8-AA4B-6648-818F-B42A53CD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8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86D7C-BE62-324E-ADD5-71436FDE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54788-6568-EF40-820A-75136F2B9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DF15C-5FEE-6E49-9CCF-37D4B7039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848A9-7027-1140-A39F-DD165CC8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9F657-96E2-EA44-A2F9-4265499E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F663B-8F91-E64A-96DD-02507EEB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5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75AC-E2CA-C04A-98A1-3BD078175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D9C4E-E74B-5448-9155-4CFDD3A6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FA1B2-5E74-6B48-9333-68E64E51B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BD3C2-65EA-B547-A465-B2638A87A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540F6-1DA0-CE4A-8048-621ACA51E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8A36E-41F8-F640-9D2F-6F029E6C9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9CE19F-C5FF-E247-B2EF-F111369F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10381C-9E4F-6949-9212-A4D84E8C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4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8AF6-CB0B-A744-ACAD-2ED7E2FA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F8FF12-6387-C94F-88D1-CED39DC3B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CC4FD-EB9C-BD47-9E85-F566C6162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A9ED4-766E-1649-A12E-A8D65EB36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3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895D04-EED5-BE43-A4BC-4FD6BC31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A177C9-90D3-5644-AED0-8DBD30E9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B654C-0E45-8B42-AB30-26B4DCB8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33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B7217-3B97-DB41-B803-D46123E4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DB715-1DB0-F04D-86E4-ADEABE4D7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51472-D298-8E4A-B3E6-5468FD5EE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B095A-3594-F04F-953E-1E5E2422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0C15E-76FA-9B40-8036-D159EBFB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66AF3-99EB-614A-8527-C92E113E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7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0EB04-7709-FB40-82F5-5C436BBC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73D998-DB2B-3A41-A31E-07FC221C6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1B2E8-6447-7844-B6A0-F31557102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E3982-4D57-2C46-AA78-809EA0CDB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8C456-26D6-044A-A68D-5E4B224D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32001-C181-8248-9729-7EAC9F47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7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8507F6-1C06-764E-9E5F-C7580C20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1BD96-E3EF-A649-BD04-39FA673B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E66DA-A2BA-244E-B171-812D4F6E8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5284-F3DD-5C4F-BC32-61D12B448F50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C0596-4617-514D-982D-248EEA23E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C9FE6-2DB0-AD43-B653-7AFCB2820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79C40-CF30-7146-9456-4A931DF21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094EF-E2CE-414B-8E6F-F13DB4FB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844FC3-06D3-A044-90AE-0329C94B5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620882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A048-A1DE-2340-A6A4-46C700E6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2408C49-15BA-FE46-AD75-439CE2B03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15444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2305F-1B85-384A-BF07-650AF4E8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D8D5396-7575-8747-BB24-460592BD6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04490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B1F4-0208-924C-A89F-82C7E5D5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4F1CCE-9343-024B-B121-F0625716F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122540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0C358-E94A-664D-94A5-F3EB5E5D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AB01-E2AC-E94E-833F-343CA6EA2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1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EA7B-19A1-9645-82C8-A3D9B244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D449-A319-5E47-8DBB-13CA95008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64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BD36-9624-D74A-B9F3-F3764F589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50A42-1602-D14B-B9E9-6119A78E9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2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D3A0-7DAB-F14B-8CC7-D3DFCEF8A9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D7CB05-AEE4-354E-82C4-D0CDD882C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53A0EC0-E1C0-AD4A-A52D-5736FE624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0F287-0A40-8E4D-B837-9DC857EC50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7709E-D326-2844-9ABD-A2E4F006F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F53873E-91C6-074A-B831-963EED120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45" y="0"/>
            <a:ext cx="8260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A5295-A60D-AF40-BF0C-051D3E05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F568ACE-873A-7146-835D-6C019C77F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51056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0551A-E562-CC4C-91A9-27CA8A1CA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46E430D-078C-DF4B-A162-58018EFC5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2103768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19C47-4A7E-014F-B8BF-CF665B9D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52C8480-3D7F-CF43-8C43-5A4E8ED3C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314868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B1D6-50FD-2146-8C02-293FE2C1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7CC6B62-CFED-3749-9734-232D4D854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4181733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F837B-406B-2F41-8AF6-FAE1554D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387F5EC-4F64-9341-A0C8-4A238735F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326913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BDAB5-1AEA-F942-BB3F-6FBD3115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37D272E-E19E-C946-9FEF-3EF45C137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264" y="1825625"/>
            <a:ext cx="5241471" cy="4351338"/>
          </a:xfrm>
        </p:spPr>
      </p:pic>
    </p:spTree>
    <p:extLst>
      <p:ext uri="{BB962C8B-B14F-4D97-AF65-F5344CB8AC3E}">
        <p14:creationId xmlns:p14="http://schemas.microsoft.com/office/powerpoint/2010/main" val="3315095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Edina Purser</dc:creator>
  <cp:lastModifiedBy>Edina Purser</cp:lastModifiedBy>
  <cp:revision>1</cp:revision>
  <dcterms:created xsi:type="dcterms:W3CDTF">2020-06-23T03:56:33Z</dcterms:created>
  <dcterms:modified xsi:type="dcterms:W3CDTF">2020-06-23T03:58:30Z</dcterms:modified>
</cp:coreProperties>
</file>