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7" autoAdjust="0"/>
    <p:restoredTop sz="94660"/>
  </p:normalViewPr>
  <p:slideViewPr>
    <p:cSldViewPr snapToGrid="0">
      <p:cViewPr varScale="1">
        <p:scale>
          <a:sx n="70" d="100"/>
          <a:sy n="70" d="100"/>
        </p:scale>
        <p:origin x="61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7B0D7-F1ED-4ED7-8F0D-5BB271A9B6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C9D0CA-DCA8-4631-A50A-C7C0351012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FF405C-89DA-4AB5-8D8D-58DB1382F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75727-7D71-403F-B009-9BCE3404357B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2CE02-57AB-4B78-9982-6F63E1AB4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596839-6AEA-4A50-9282-E9E0E7EAB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9A368-E67C-400A-B104-5A8CE7F53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555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562F7-C35F-483A-AF2C-4CE170D7B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1B6367-50D0-48B9-9512-17C56D7911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B5DF81-02A6-4E34-8CAA-5A5CA6E79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75727-7D71-403F-B009-9BCE3404357B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27BD2-6FDC-4E1D-BE36-8D9A8F79B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00ADD9-14CE-46F7-AB03-7E9841AB1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9A368-E67C-400A-B104-5A8CE7F53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194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23C877-E881-43BE-838A-C178CE8FAA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DCF8C0-CAD7-4C37-83D5-6BD2A02393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4B0FD7-C86B-4E7D-B24A-8FAC7008C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75727-7D71-403F-B009-9BCE3404357B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6809BD-29F2-4970-BD34-B1ED95B1C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3B657B-E012-448F-888C-BAFCE2FD6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9A368-E67C-400A-B104-5A8CE7F53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937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8FD66-51A3-497A-9286-D77F5927B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E66252-BFA5-4E86-B00D-F9709EA3E4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A5D50-90F9-4C15-A977-AA0FE1B7E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75727-7D71-403F-B009-9BCE3404357B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75D4F1-C3AC-4C9E-BF01-17209A58A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456689-9BC1-48C3-B692-5E75E4649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9A368-E67C-400A-B104-5A8CE7F53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558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10BC3-0378-4873-93F2-FF20123BF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841B2-A6EB-449B-B609-F6F17312D3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7F1073-4164-4C53-ABB9-4AB5DE945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75727-7D71-403F-B009-9BCE3404357B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7442DC-4F78-4EE6-BFD4-6418743ED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9168B0-92A8-4C7C-8CF8-FEB887ACA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9A368-E67C-400A-B104-5A8CE7F53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681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75590-B757-426A-AEA7-1A46ADEB0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5921D6-EDA4-4E4C-B7D1-FC7BF9DEE1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528A9-EF40-4AA6-93F6-49ABCC1C8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3DC0F5-FB7B-4DE4-8A19-52E376457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75727-7D71-403F-B009-9BCE3404357B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D0CD88-6F3C-443C-924D-262523E38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3EE6DE-1644-4961-B639-1496F9D8A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9A368-E67C-400A-B104-5A8CE7F53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494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30FBA-748C-4494-BB83-2BA170D35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BA7322-84F2-4934-8A5E-36D436F30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F4F987-567D-4EC8-A43E-EF74DC3D12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6B0ACA-6F70-4A2A-8C7F-6CF79D0570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296A06-4F82-4DD2-891E-AEDE63A459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C116EA-D736-4792-9C48-23BBC4E09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75727-7D71-403F-B009-9BCE3404357B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1474B9-5D32-414F-93C3-61CEA1B8F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55954E-2815-4F69-9D69-5EFD44900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9A368-E67C-400A-B104-5A8CE7F53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958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0F7B9-604E-4451-A2F0-CEAF2974A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5A2189-CD86-4A87-9EB7-F9CAA0F0C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75727-7D71-403F-B009-9BCE3404357B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133BED-B9D6-4483-9EEF-4C9BFE074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CB42DC-B43B-4915-8380-72BF9C732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9A368-E67C-400A-B104-5A8CE7F53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189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F3FA9D-8FC6-47F8-B4BB-5B4F5D7AE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75727-7D71-403F-B009-9BCE3404357B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214E77-EE9A-4E67-B56C-CD7B3689B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8C6090-291E-43B4-B187-0546A6BE0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9A368-E67C-400A-B104-5A8CE7F53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481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93379-4AF1-4E7D-BE93-998370E46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3E9930-FC30-4210-869A-89C456252E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E3D359-4754-4026-8648-AE2740CCB8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1B8732-BF22-4FCC-8965-C3D93DC2A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75727-7D71-403F-B009-9BCE3404357B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A712D0-07DE-4011-AF36-B8F0841E0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6702A4-3F48-4786-BF52-4A6B82995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9A368-E67C-400A-B104-5A8CE7F53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634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F2AD2-3910-4310-8864-1B4762439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CFA421-5083-48C8-A111-E28E9F171C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847F41-B4A9-4F88-B79F-A5CE56FDAE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3B9B4F-BC77-4BAB-991E-613459188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75727-7D71-403F-B009-9BCE3404357B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FB99E7-4352-4C9B-A6D3-F43BBA12B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243F26-D09B-4CAA-9C7A-E781BF30C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9A368-E67C-400A-B104-5A8CE7F53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075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4D86F9-20AC-4D42-A5B9-366CB455B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499A77-FA43-40C4-99D4-2CE9C54233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38A03C-77AC-4A35-974E-8FB32DC43E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375727-7D71-403F-B009-9BCE3404357B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5A7FF7-CD30-490E-BEEF-364679F813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F7F178-5421-4951-8468-9446E1DA71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B9A368-E67C-400A-B104-5A8CE7F53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766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38FF4-9568-4971-949A-C2CC82FF22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74ED9E-2A62-4152-9601-B4A1A0DCC1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09963"/>
            <a:ext cx="9144000" cy="1655762"/>
          </a:xfrm>
        </p:spPr>
        <p:txBody>
          <a:bodyPr/>
          <a:lstStyle/>
          <a:p>
            <a:r>
              <a:rPr lang="en-US" sz="5400" b="1" dirty="0">
                <a:solidFill>
                  <a:srgbClr val="FF0000"/>
                </a:solidFill>
              </a:rPr>
              <a:t>Chapter2</a:t>
            </a:r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6626207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8E445-7F71-4F09-A462-2209B14B7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3CCB072-C71E-4A71-A702-7F21899334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07120" y="1825625"/>
            <a:ext cx="4777759" cy="4351338"/>
          </a:xfrm>
        </p:spPr>
      </p:pic>
    </p:spTree>
    <p:extLst>
      <p:ext uri="{BB962C8B-B14F-4D97-AF65-F5344CB8AC3E}">
        <p14:creationId xmlns:p14="http://schemas.microsoft.com/office/powerpoint/2010/main" val="15213585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D85C2-1D9F-4DB3-AA65-E5A08002C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F10A1B6-04E4-466D-9F36-7482791E1A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96565" y="1825625"/>
            <a:ext cx="7198869" cy="4351338"/>
          </a:xfrm>
        </p:spPr>
      </p:pic>
    </p:spTree>
    <p:extLst>
      <p:ext uri="{BB962C8B-B14F-4D97-AF65-F5344CB8AC3E}">
        <p14:creationId xmlns:p14="http://schemas.microsoft.com/office/powerpoint/2010/main" val="18455687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B2A9B-130E-42C1-90D1-FC7FF5B84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68D6A1D-760F-46C1-908B-749DDC2C03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85613" y="1825625"/>
            <a:ext cx="5020774" cy="4351338"/>
          </a:xfrm>
        </p:spPr>
      </p:pic>
    </p:spTree>
    <p:extLst>
      <p:ext uri="{BB962C8B-B14F-4D97-AF65-F5344CB8AC3E}">
        <p14:creationId xmlns:p14="http://schemas.microsoft.com/office/powerpoint/2010/main" val="10402298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3A2AE-E2E1-4524-AAB0-39AAFB017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7810A5A-00F4-4082-B9B9-2B00150E56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05250" y="1825625"/>
            <a:ext cx="6781500" cy="4351338"/>
          </a:xfrm>
        </p:spPr>
      </p:pic>
    </p:spTree>
    <p:extLst>
      <p:ext uri="{BB962C8B-B14F-4D97-AF65-F5344CB8AC3E}">
        <p14:creationId xmlns:p14="http://schemas.microsoft.com/office/powerpoint/2010/main" val="24144455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1E076-47E7-4649-B8E1-E6A357E5E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A678AD8-F044-4CBE-8C03-AB8EC48CB8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82387" y="1825625"/>
            <a:ext cx="5227226" cy="4351338"/>
          </a:xfrm>
        </p:spPr>
      </p:pic>
    </p:spTree>
    <p:extLst>
      <p:ext uri="{BB962C8B-B14F-4D97-AF65-F5344CB8AC3E}">
        <p14:creationId xmlns:p14="http://schemas.microsoft.com/office/powerpoint/2010/main" val="38426018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DC08B-C8DA-4AAF-B57C-484BBC1B8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675FCC1-5C32-49E3-AC66-734ED00162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15850" y="1825625"/>
            <a:ext cx="5560299" cy="4351338"/>
          </a:xfrm>
        </p:spPr>
      </p:pic>
    </p:spTree>
    <p:extLst>
      <p:ext uri="{BB962C8B-B14F-4D97-AF65-F5344CB8AC3E}">
        <p14:creationId xmlns:p14="http://schemas.microsoft.com/office/powerpoint/2010/main" val="32203593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C70FD-74B9-419B-BCAE-69894B641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F821008-F599-4F58-83CD-F84DB0AA23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2494" y="1825625"/>
            <a:ext cx="7767012" cy="4351338"/>
          </a:xfrm>
        </p:spPr>
      </p:pic>
    </p:spTree>
    <p:extLst>
      <p:ext uri="{BB962C8B-B14F-4D97-AF65-F5344CB8AC3E}">
        <p14:creationId xmlns:p14="http://schemas.microsoft.com/office/powerpoint/2010/main" val="30430883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6DC5F-F361-4260-9BEE-61C5A5D3F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D0135AF-6D0D-4089-BD54-D211220F80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26221" y="1825625"/>
            <a:ext cx="5139557" cy="4351338"/>
          </a:xfrm>
        </p:spPr>
      </p:pic>
    </p:spTree>
    <p:extLst>
      <p:ext uri="{BB962C8B-B14F-4D97-AF65-F5344CB8AC3E}">
        <p14:creationId xmlns:p14="http://schemas.microsoft.com/office/powerpoint/2010/main" val="42519260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3FA61-AE16-4DF9-996C-27D8B9F4D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3BCC4F-8255-479F-AB54-C4243CC766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6736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4B45F-B4B2-4A2D-A254-EEC126911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7A09B08-74B6-4378-9269-71A71FE174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47769" y="1825625"/>
            <a:ext cx="5096462" cy="4351338"/>
          </a:xfrm>
        </p:spPr>
      </p:pic>
    </p:spTree>
    <p:extLst>
      <p:ext uri="{BB962C8B-B14F-4D97-AF65-F5344CB8AC3E}">
        <p14:creationId xmlns:p14="http://schemas.microsoft.com/office/powerpoint/2010/main" val="36974747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F0D8B-0519-4E0B-A222-937FD0590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1E16C4B-6850-4DB3-BEAB-2DC679B5A6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29351" y="1825625"/>
            <a:ext cx="5333297" cy="4351338"/>
          </a:xfrm>
        </p:spPr>
      </p:pic>
    </p:spTree>
    <p:extLst>
      <p:ext uri="{BB962C8B-B14F-4D97-AF65-F5344CB8AC3E}">
        <p14:creationId xmlns:p14="http://schemas.microsoft.com/office/powerpoint/2010/main" val="1797738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BD331-B068-4406-82B2-8DE0B1240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65EA312-9836-4B1D-B52A-18E9D3B6DB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5062" y="1825625"/>
            <a:ext cx="7581876" cy="4351338"/>
          </a:xfrm>
        </p:spPr>
      </p:pic>
    </p:spTree>
    <p:extLst>
      <p:ext uri="{BB962C8B-B14F-4D97-AF65-F5344CB8AC3E}">
        <p14:creationId xmlns:p14="http://schemas.microsoft.com/office/powerpoint/2010/main" val="39939064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3E06B3-A65D-4099-B5BA-F107193B0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C601B6C-B70C-438B-B95B-1CED987FA8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16146" y="1825625"/>
            <a:ext cx="5159707" cy="4351338"/>
          </a:xfrm>
        </p:spPr>
      </p:pic>
    </p:spTree>
    <p:extLst>
      <p:ext uri="{BB962C8B-B14F-4D97-AF65-F5344CB8AC3E}">
        <p14:creationId xmlns:p14="http://schemas.microsoft.com/office/powerpoint/2010/main" val="27849793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9B2A3-0D42-4569-A324-9B4ED15AB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2E85078-4E12-4BE3-8B47-053A5E435B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00733" y="1825625"/>
            <a:ext cx="5390534" cy="4351338"/>
          </a:xfrm>
        </p:spPr>
      </p:pic>
    </p:spTree>
    <p:extLst>
      <p:ext uri="{BB962C8B-B14F-4D97-AF65-F5344CB8AC3E}">
        <p14:creationId xmlns:p14="http://schemas.microsoft.com/office/powerpoint/2010/main" val="14471544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640C967-904D-4578-B7DF-84A6643605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4149" y="859809"/>
            <a:ext cx="9236366" cy="5317154"/>
          </a:xfrm>
        </p:spPr>
      </p:pic>
    </p:spTree>
    <p:extLst>
      <p:ext uri="{BB962C8B-B14F-4D97-AF65-F5344CB8AC3E}">
        <p14:creationId xmlns:p14="http://schemas.microsoft.com/office/powerpoint/2010/main" val="17860108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762D3-8AC6-4383-8406-05BAEC7C1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904C768-0FF1-4301-914B-AFB7F638A4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77150" y="1825625"/>
            <a:ext cx="5637699" cy="4351338"/>
          </a:xfrm>
        </p:spPr>
      </p:pic>
    </p:spTree>
    <p:extLst>
      <p:ext uri="{BB962C8B-B14F-4D97-AF65-F5344CB8AC3E}">
        <p14:creationId xmlns:p14="http://schemas.microsoft.com/office/powerpoint/2010/main" val="42478495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901ED-93B3-4E3C-825F-AC03CA16C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6772E94-89A4-4A35-99A2-8E7FE46F9F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79198" y="1825625"/>
            <a:ext cx="6033604" cy="4351338"/>
          </a:xfrm>
        </p:spPr>
      </p:pic>
    </p:spTree>
    <p:extLst>
      <p:ext uri="{BB962C8B-B14F-4D97-AF65-F5344CB8AC3E}">
        <p14:creationId xmlns:p14="http://schemas.microsoft.com/office/powerpoint/2010/main" val="40011243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1</Words>
  <Application>Microsoft Office PowerPoint</Application>
  <PresentationFormat>Widescreen</PresentationFormat>
  <Paragraphs>1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Joseph Mayowa Joshua</dc:creator>
  <cp:lastModifiedBy>Joseph Mayowa Joshua</cp:lastModifiedBy>
  <cp:revision>2</cp:revision>
  <dcterms:created xsi:type="dcterms:W3CDTF">2022-04-01T22:08:06Z</dcterms:created>
  <dcterms:modified xsi:type="dcterms:W3CDTF">2022-04-01T23:01:04Z</dcterms:modified>
</cp:coreProperties>
</file>