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68" r:id="rId15"/>
    <p:sldId id="269" r:id="rId16"/>
    <p:sldId id="270" r:id="rId17"/>
    <p:sldId id="275" r:id="rId18"/>
    <p:sldId id="272" r:id="rId19"/>
    <p:sldId id="273" r:id="rId20"/>
    <p:sldId id="277" r:id="rId21"/>
    <p:sldId id="274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/>
    <p:restoredTop sz="94694"/>
  </p:normalViewPr>
  <p:slideViewPr>
    <p:cSldViewPr snapToGrid="0" snapToObjects="1">
      <p:cViewPr>
        <p:scale>
          <a:sx n="165" d="100"/>
          <a:sy n="165" d="100"/>
        </p:scale>
        <p:origin x="-2016" y="-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24B18-92BE-164E-BE33-A58B11FA2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2EBEE7-5B8A-EC47-BE4A-EC0DE9F78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C5528-CBE8-E145-A697-0FAB17E0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B74D-E466-2745-991A-52BEAD83258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29E9E-C5D8-834B-A13F-1BB42BFDA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541CD-7F60-B646-89AD-E2EE7585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8538-2795-D54E-9419-DC6E1D1D2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8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CFE18-9CEA-8349-BA95-4BA958940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3D5A0-1847-9540-BE4C-37D55F9A6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072B3-1EFD-8949-8C01-22A5A1C1D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B74D-E466-2745-991A-52BEAD83258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A9541-7C2F-564D-A985-B3E53220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B10F1-E308-D746-B300-E984AFF78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8538-2795-D54E-9419-DC6E1D1D2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1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805C1E-8821-F14A-BCE8-AA7F866E7A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30D625-077C-C140-AAD4-43A7711AE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8AFF7-FBB1-2443-A036-E7A220C19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B74D-E466-2745-991A-52BEAD83258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249D2-1A37-B249-ABB6-363AD02C5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56C0F-AA62-1744-BEF7-98A6BC55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8538-2795-D54E-9419-DC6E1D1D2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E633-C10C-BE4B-B0B7-B00AC127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54DB7-A263-A348-BEF8-05C2A819B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2F034-2F68-1442-8382-831138FC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B74D-E466-2745-991A-52BEAD83258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CE406-E5CF-BC4B-AAD7-EA4E991F5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757A2-1075-044E-B0CB-47266AA0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8538-2795-D54E-9419-DC6E1D1D2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4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BE06-D284-3D4D-92DE-C8D79F542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C7133-7538-1740-86F4-F18A53B0D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B7ABD-BBF6-1244-B47E-B684626E0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B74D-E466-2745-991A-52BEAD83258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77B42-A85A-744B-BDC8-A14B890A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6C2B8-5059-EB4B-8957-9FC92D8C4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8538-2795-D54E-9419-DC6E1D1D2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25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26DA2-A324-5447-BA42-62C6CB80F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D7BA5-8EBD-C747-91DB-0D7F787DC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B8883-D73A-3841-8995-6D3703EDF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1CD76-98F7-DF48-96B3-404B6BF8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B74D-E466-2745-991A-52BEAD83258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1A17E-E978-EC4E-86D8-E36058E6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EBC9D-A0A7-4C4A-983F-8DEA37A3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8538-2795-D54E-9419-DC6E1D1D2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9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516B-2210-E345-8EE3-990847BC7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EE0D1-0381-DC4A-A8FA-1A82E45C1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98CFC-A31B-344D-9566-D86E82040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83C65-D69E-094F-8D17-E449648B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E5AC43-C96B-3546-B1B2-CC157806A7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CA6857-A4E2-644E-88CA-D9F18A326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B74D-E466-2745-991A-52BEAD83258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095686-8307-2A4C-978A-2451E2E15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EB7571-365A-1D45-A0F1-3891826A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8538-2795-D54E-9419-DC6E1D1D2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24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36A1-6626-114F-B764-2981C4EB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AAE94D-5160-1C4E-8627-149C9F4D4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B74D-E466-2745-991A-52BEAD83258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461E2-27FD-A444-A655-15A3DF3C6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DF370-D16A-6D45-8A6A-023144392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8538-2795-D54E-9419-DC6E1D1D2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7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B91AF8-4EE4-AF46-AC79-817653D68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B74D-E466-2745-991A-52BEAD83258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5E0E3-DCFF-7F4A-B920-C499210D2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74D17-B9A4-B544-B08A-74105367B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8538-2795-D54E-9419-DC6E1D1D2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1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F48A-7F8D-1A43-9B85-D57AA8B8E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11655-58D4-7749-B72C-9D7E1B24C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F02FA-C469-604C-8876-FD8CD40AD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F3B0F-E7DC-724D-820B-7F51B5E7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B74D-E466-2745-991A-52BEAD83258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00ED9-02E6-664C-B425-AD3B4FC3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BA0E6-518E-494A-B19D-9AA390C3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8538-2795-D54E-9419-DC6E1D1D2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7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F615-056D-B94E-BC78-A52993AD7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174261-145F-3945-BA3C-D013CC9619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95C3E-1673-AB40-858C-2D7E76561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E0D4D-1145-AF49-9E94-38D4F26A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B74D-E466-2745-991A-52BEAD83258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45E7C-7EDA-8147-AD2F-121C9F4E2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D19DD-216B-0F41-A5B2-A64F47B1C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38538-2795-D54E-9419-DC6E1D1D2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3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FF4888-433F-B44D-BFE2-B988E97C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A587F-92DC-C24B-8B84-F19B80E60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963B3-09B6-164C-AE2F-1B9DC7C5BF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AB74D-E466-2745-991A-52BEAD83258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DC754-A46D-9842-9AC9-277D248DA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4E5B0-865C-B34A-8719-1D60FEE03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38538-2795-D54E-9419-DC6E1D1D2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5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2157E-60A2-9241-8D89-8566DD53B0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D1EF8-6E12-9646-B7DA-66B423E60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96727F-2107-A840-A563-841B7E38A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5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7DB72-743B-6B4D-8B5D-7F4E86D92B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1CE47-52BE-CA46-A13F-F02D3C3E90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5C7C5B1-CB54-4D45-9741-4FBB96DFF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11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637C2-E99E-604F-9B22-F1854879EF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9BE4F2-BFE1-3040-8632-B41C692A94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17FF274-FEC3-534B-B634-292D117AB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28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DAB87-3076-9548-8699-B6A2BDD534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1612DC-5E02-B049-83C9-3F317F8987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65C7B41-BBBF-D242-AA14-37773210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4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BB563-0E8F-1848-BBCB-27DA25ABA8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229A4-F3DA-2347-B43B-F8888966CB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28209A4-4B28-8940-8144-937E1B63C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81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2DE0-EC11-D842-B1C5-47787C1021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C32B6F-7929-B541-95B4-026F1B2BD7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06E472D-A68D-F947-A378-FCC036F76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78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EE7BD-D785-4D47-9C5A-B566D9D9DA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8B6CE4-E6F6-314E-ACB5-235C0AC904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5938CB6-C598-5D4B-AABB-CDED509E9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95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C9E0-4916-4F44-B720-5362544F9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99728-7294-E543-B2BF-3CF5DF7C13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3A41068-E7D7-714C-A4D1-79AB603D1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48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4A9A4-A583-2340-8F21-E436E8DFA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33E83-3552-8444-A316-F786F8F952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FB791E9-856D-6743-8E85-64D7FBE54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3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3A131-0F72-D842-ACB2-13DA290177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A6FE21-4A51-374B-A490-CD4A846450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D198AE6-CDAC-EB4D-895E-8BA6D8014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36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EC382-0AE6-CD45-BEE5-E536E05337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8828A4-40C1-2145-9F5B-20E55EA00A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D5E3B57-4E95-1A43-802D-F7028784C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31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3F6FE-7362-D24D-8E56-8F14B13DD6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9AF77C-1C4E-E644-97AA-525771289F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BE3773E-433F-0246-A4DA-FF98FB806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76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FE402-93C5-774B-AE7B-A768C1E402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F82CA-B5FB-ED4B-A4C6-AB41AA386D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4BA87D6-E733-E943-9E9D-8920148B3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74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E1A7E-B0FD-B840-A9D4-68F9AEDA1D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231F17-F7EC-3240-B6B4-BC8F3E90A5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BD69569-D6D2-2C46-A964-3A8497C7E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96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219F-7D40-3444-94D6-256FE38004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A28EA0-2081-5749-8568-B54142820D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FC87BBB-5D24-8F41-B7CD-22B18E63D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05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0978-430E-6045-9CEB-FB2B520173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CAB8FE-F3ED-5E4C-B46E-CFF3ABAF59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94D150B-E2EF-0542-9280-8E9B9F2EB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86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DC6CD-49A2-A846-A0E3-429CEF645D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6DD37-102C-AD49-9370-6CD687E0C7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621BCEC-F79D-6444-9368-602850995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29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6B350-3CC1-BE4A-A8CF-2095A3EF9F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11AA0-9FBB-BA48-99D2-C83C4798D9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E924BB8-0D8B-9D4B-A739-6ECE5AAC3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97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24F4B-2BCC-9B45-8AB4-DECF0AD029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7042E-4413-8D49-8FD6-7DBDD3AFDA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2CFEE30-24B3-054E-A890-E99174446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4ACE-B588-6C41-834F-C0D76AC20B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5E141-50FD-A44E-AF96-5D54800D8B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FB78BBB-9189-9741-8BBB-E9F5A09F9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15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9FDD-6311-FB41-B7B3-3BEDBC393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41C8A72-CFF0-164C-BC08-317F0D47A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1700519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F2C0E-0900-CA47-B1F5-DF2F7A7E10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6A9997-294D-1E43-9994-821B676E83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78D2048-F66E-934A-9EF0-5AB9290E2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48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Edina Purser</dc:creator>
  <cp:lastModifiedBy>Edina Purser</cp:lastModifiedBy>
  <cp:revision>1</cp:revision>
  <dcterms:created xsi:type="dcterms:W3CDTF">2020-06-23T03:48:43Z</dcterms:created>
  <dcterms:modified xsi:type="dcterms:W3CDTF">2020-06-23T03:54:45Z</dcterms:modified>
</cp:coreProperties>
</file>