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6F5CE-E790-4490-8876-20CAE3FDD9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D19F90-61B6-46C2-9E6D-BF36F06661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D04C4C-2B49-4BF1-8294-0400865D4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B63A5-19E5-4723-9E20-5DCDDB7B5ABB}" type="datetimeFigureOut">
              <a:rPr lang="en-CA" smtClean="0"/>
              <a:t>2020-08-20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2634C-B05C-407C-9D68-9C318DDD4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3FD52-27A9-482F-8D84-B1AA60DC5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CA5E-9132-4CFA-B6F8-9B85AA5CAB0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52703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DBC94-A5B6-48AD-9EE4-F6C53414E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0BDB55-0FBB-4D5E-BBA2-7D7C7F1ABE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E04277-951C-4169-8ECB-57856AB01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B63A5-19E5-4723-9E20-5DCDDB7B5ABB}" type="datetimeFigureOut">
              <a:rPr lang="en-CA" smtClean="0"/>
              <a:t>2020-08-20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1C256E-A212-45B7-B24D-FA1606BFB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D90BB1-D9B3-4136-9101-4C937F12F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CA5E-9132-4CFA-B6F8-9B85AA5CAB0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8738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512800-E04F-4082-A3B8-39D3DA1766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3F5036-59B3-4219-8AA6-75065D87E2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F1D676-9E39-47F4-B30A-96B435A47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B63A5-19E5-4723-9E20-5DCDDB7B5ABB}" type="datetimeFigureOut">
              <a:rPr lang="en-CA" smtClean="0"/>
              <a:t>2020-08-20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6D1DD3-3E51-430E-AD08-81E771970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ED5B8E-93F1-4BBD-9175-9D00BA8A2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CA5E-9132-4CFA-B6F8-9B85AA5CAB0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77121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E0A7F-855F-48EB-8CDA-994A1B30D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18F017-7B39-499B-BE2A-EFB99219CD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55AE94-6AD8-410E-ABFB-F6FE64A29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B63A5-19E5-4723-9E20-5DCDDB7B5ABB}" type="datetimeFigureOut">
              <a:rPr lang="en-CA" smtClean="0"/>
              <a:t>2020-08-20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1E0D45-FF8D-4857-A7DC-A9DE48DDF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5D2396-0955-4333-9B2D-6A25DE5E9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CA5E-9132-4CFA-B6F8-9B85AA5CAB0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48265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5476A-D85E-458D-AB3E-5E21F15C3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B37585-7F12-4894-9A39-DEBD9225B3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4D56AC-6F44-4031-8468-02BC7D63B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B63A5-19E5-4723-9E20-5DCDDB7B5ABB}" type="datetimeFigureOut">
              <a:rPr lang="en-CA" smtClean="0"/>
              <a:t>2020-08-20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9CBE-BC3E-4E8B-A8E4-7865EF296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6E43C-4126-46C6-B8E7-CAF7CD3FF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CA5E-9132-4CFA-B6F8-9B85AA5CAB0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92680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C0E32-901B-429A-AC54-A10FC1514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FBD84A-FEAD-4082-B3A0-7437013B6B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6F9AD1-4AD8-40FF-8A16-8F4C3071F3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00A18F-72BC-42FC-9589-0C917FBDD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B63A5-19E5-4723-9E20-5DCDDB7B5ABB}" type="datetimeFigureOut">
              <a:rPr lang="en-CA" smtClean="0"/>
              <a:t>2020-08-20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A2BC1B-F782-46C0-A650-5915C376E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53DEB2-0DA1-4ADB-A8A5-67287F8EA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CA5E-9132-4CFA-B6F8-9B85AA5CAB0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19144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4A453-1D02-4C43-AAF5-6EAEBD5B7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83362F-9B0F-4AF3-85BF-BBEAEAFA1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015024-E098-4A39-A71F-CB2A8AE685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8A407D-CA9C-4D40-8C2E-5363C10AE8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27277D-A55A-46FF-A1CA-7911D12DC1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48E0E9-A63F-4A2E-BAE9-CEF26D52E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B63A5-19E5-4723-9E20-5DCDDB7B5ABB}" type="datetimeFigureOut">
              <a:rPr lang="en-CA" smtClean="0"/>
              <a:t>2020-08-20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8FC64A-5B12-4637-B28A-15E4908AA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EC798D-71D1-4350-BC02-C2CF842FD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CA5E-9132-4CFA-B6F8-9B85AA5CAB0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94253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C0023-BCFB-4E90-8A3F-6E64B3A0C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8B25D3-2547-42C8-9992-19689CFEE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B63A5-19E5-4723-9E20-5DCDDB7B5ABB}" type="datetimeFigureOut">
              <a:rPr lang="en-CA" smtClean="0"/>
              <a:t>2020-08-20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413C67-A0A0-46AE-B615-800CAC176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109A16-A3A6-41C2-B214-FCBC5053D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CA5E-9132-4CFA-B6F8-9B85AA5CAB0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92160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114DCA-2840-4469-83E9-5CA00BE30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B63A5-19E5-4723-9E20-5DCDDB7B5ABB}" type="datetimeFigureOut">
              <a:rPr lang="en-CA" smtClean="0"/>
              <a:t>2020-08-20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CD40C2-FAE0-440F-A7F1-5AE692014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05C3CA-71BA-470F-A43D-107826A4D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CA5E-9132-4CFA-B6F8-9B85AA5CAB0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74850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466A2-79D5-49BF-9D31-6AF18F937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BE699-0CE1-4A2C-9CF4-4F98373AF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CFD465-3F6E-4764-A8CF-B06FD89520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395F3C-85F9-4384-9E9D-091985753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B63A5-19E5-4723-9E20-5DCDDB7B5ABB}" type="datetimeFigureOut">
              <a:rPr lang="en-CA" smtClean="0"/>
              <a:t>2020-08-20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BD3861-C92A-4CE8-B0F1-FAD931F22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8A3DA3-17FB-4A5C-A0D6-58D542EE4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CA5E-9132-4CFA-B6F8-9B85AA5CAB0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39529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30878-791E-47B8-B4B6-BC9CC0D21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5CD029-AA9F-4B48-B53E-CB71FFA5A8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C11A6B-95C1-40BA-8CFF-4C6AF2A7E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D88FF7-BF93-40F1-807A-E05C6EC87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B63A5-19E5-4723-9E20-5DCDDB7B5ABB}" type="datetimeFigureOut">
              <a:rPr lang="en-CA" smtClean="0"/>
              <a:t>2020-08-20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2E7EA7-EC04-45C0-A490-8666590E4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7E3370-DE05-475D-9A2D-0A600633E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4CA5E-9132-4CFA-B6F8-9B85AA5CAB0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9907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F9A30E-76EC-4503-8E02-12E89F726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DFCBFD-FE9C-4F0F-8F7B-A26DBA825D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C00743-3E9D-4B3B-9D37-87D0AEE8EF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4B63A5-19E5-4723-9E20-5DCDDB7B5ABB}" type="datetimeFigureOut">
              <a:rPr lang="en-CA" smtClean="0"/>
              <a:t>2020-08-20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69E121-0872-45A0-B2F4-C0FA62B48B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BC6557-E77F-415E-BDE1-792F5255B5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54CA5E-9132-4CFA-B6F8-9B85AA5CAB0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66863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936C04-3C7E-418A-9290-C3C17F8486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81" t="16758" r="31399" b="48379"/>
          <a:stretch/>
        </p:blipFill>
        <p:spPr>
          <a:xfrm>
            <a:off x="2147581" y="864066"/>
            <a:ext cx="7240320" cy="372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3944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D4D1F7-E1A8-4CD1-B8FC-27BED1D3E1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72" t="14924" r="15436" b="4587"/>
          <a:stretch/>
        </p:blipFill>
        <p:spPr>
          <a:xfrm>
            <a:off x="2147581" y="0"/>
            <a:ext cx="8723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335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91845C-465A-4361-809A-C209B6C601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12" t="11621" r="15230" b="13517"/>
          <a:stretch/>
        </p:blipFill>
        <p:spPr>
          <a:xfrm>
            <a:off x="2715236" y="0"/>
            <a:ext cx="90319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0231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DA01B9-BB95-4DD9-82B8-175A1E6406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128" t="10886" r="23074" b="8257"/>
          <a:stretch/>
        </p:blipFill>
        <p:spPr>
          <a:xfrm>
            <a:off x="3607265" y="0"/>
            <a:ext cx="64533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6542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D21DDD-CB21-4C1D-9163-DD1E0EE1B0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51" t="16269" r="23142" b="18165"/>
          <a:stretch/>
        </p:blipFill>
        <p:spPr>
          <a:xfrm>
            <a:off x="2634142" y="195044"/>
            <a:ext cx="7928019" cy="646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4413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E4DC43-1F24-46A1-92E8-301B922007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14" t="11132" r="16605" b="9847"/>
          <a:stretch/>
        </p:blipFill>
        <p:spPr>
          <a:xfrm>
            <a:off x="2743200" y="0"/>
            <a:ext cx="81743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8075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24794D-A2D7-4211-81ED-3511B4A09C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75" t="13579" r="23899" b="5198"/>
          <a:stretch/>
        </p:blipFill>
        <p:spPr>
          <a:xfrm>
            <a:off x="3900880" y="0"/>
            <a:ext cx="5918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0093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B74F9F-8569-4A66-AD38-CB261B9CBF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08" t="11987" r="15642" b="16820"/>
          <a:stretch/>
        </p:blipFill>
        <p:spPr>
          <a:xfrm>
            <a:off x="1577130" y="0"/>
            <a:ext cx="101809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1642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594BB1-E019-4397-A806-072D5A18B3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82" t="15290" r="18119" b="11682"/>
          <a:stretch/>
        </p:blipFill>
        <p:spPr>
          <a:xfrm>
            <a:off x="1291904" y="123737"/>
            <a:ext cx="9478410" cy="661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3230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7CF947-5DD6-4E03-B7B7-6643284877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81" t="11498" r="16606" b="14251"/>
          <a:stretch/>
        </p:blipFill>
        <p:spPr>
          <a:xfrm>
            <a:off x="2541864" y="0"/>
            <a:ext cx="8755162" cy="676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5530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938E06-5062-44BF-BBA3-6F2FFE3BD7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71" t="9418" r="23348" b="7034"/>
          <a:stretch/>
        </p:blipFill>
        <p:spPr>
          <a:xfrm>
            <a:off x="3011647" y="0"/>
            <a:ext cx="64764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090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C64297-B6A1-4DF2-A202-139B34D88F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31" t="10030" r="22867" b="8746"/>
          <a:stretch/>
        </p:blipFill>
        <p:spPr>
          <a:xfrm>
            <a:off x="2919367" y="75501"/>
            <a:ext cx="6944493" cy="656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4761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FE3407-E076-4231-B6D1-8257B3E88B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128" t="9664" r="22936" b="8135"/>
          <a:stretch/>
        </p:blipFill>
        <p:spPr>
          <a:xfrm>
            <a:off x="3548541" y="0"/>
            <a:ext cx="63681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4260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E73541-9B00-4AEB-8164-530F8453B4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22" t="15046" r="34977" b="20122"/>
          <a:stretch/>
        </p:blipFill>
        <p:spPr>
          <a:xfrm>
            <a:off x="2849459" y="0"/>
            <a:ext cx="5893425" cy="691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8410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9D89B7-14C5-407A-A9BD-579DFD24E3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85" t="10030" r="25825" b="3486"/>
          <a:stretch/>
        </p:blipFill>
        <p:spPr>
          <a:xfrm>
            <a:off x="1929466" y="-1"/>
            <a:ext cx="7717871" cy="677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3166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EE4F57-0D9D-444B-93F8-489761579B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32" t="11622" r="22730" b="11192"/>
          <a:stretch/>
        </p:blipFill>
        <p:spPr>
          <a:xfrm>
            <a:off x="2681679" y="0"/>
            <a:ext cx="73036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824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81F126-192C-4643-B6CF-EDE43219AC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44" t="11988" r="16674" b="5444"/>
          <a:stretch/>
        </p:blipFill>
        <p:spPr>
          <a:xfrm>
            <a:off x="2877424" y="0"/>
            <a:ext cx="7641376" cy="669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5819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CE6D4A-D9B6-4C5D-9027-B3D0F12F73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10" t="10642" r="22660" b="20244"/>
          <a:stretch/>
        </p:blipFill>
        <p:spPr>
          <a:xfrm>
            <a:off x="2097246" y="0"/>
            <a:ext cx="8757811" cy="677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8342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B7AD09-4576-4E5A-B071-4E4E07DD54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05" t="12600" r="21835" b="17676"/>
          <a:stretch/>
        </p:blipFill>
        <p:spPr>
          <a:xfrm>
            <a:off x="1006679" y="148904"/>
            <a:ext cx="9644634" cy="656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9112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DEED60-A528-4218-9263-DD99A6F1CA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29" t="12110" r="15367" b="4098"/>
          <a:stretch/>
        </p:blipFill>
        <p:spPr>
          <a:xfrm>
            <a:off x="1518406" y="31458"/>
            <a:ext cx="9284962" cy="679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7757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D9E393-A4B6-432B-85A5-A5D7A6555B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44" t="14924" r="19014" b="16942"/>
          <a:stretch/>
        </p:blipFill>
        <p:spPr>
          <a:xfrm>
            <a:off x="998289" y="0"/>
            <a:ext cx="104039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4827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CD1DA0-EDBF-4C84-8C2D-969B16971C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52" t="10275" r="17088" b="18776"/>
          <a:stretch/>
        </p:blipFill>
        <p:spPr>
          <a:xfrm>
            <a:off x="2718033" y="41944"/>
            <a:ext cx="8701226" cy="677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746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72D52D-6C76-4A8E-A8A6-CA2C8E8E11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78" t="10397" r="24518" b="21590"/>
          <a:stretch/>
        </p:blipFill>
        <p:spPr>
          <a:xfrm>
            <a:off x="3070371" y="0"/>
            <a:ext cx="75117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4100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1B7508-EF2A-44E1-9CB3-D3282325AE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43" t="11498" r="20115" b="14251"/>
          <a:stretch/>
        </p:blipFill>
        <p:spPr>
          <a:xfrm>
            <a:off x="1468073" y="41944"/>
            <a:ext cx="9430186" cy="677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2633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F6E9DD-38C1-49C9-AE75-3033196037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92" t="9419" r="27890" b="10948"/>
          <a:stretch/>
        </p:blipFill>
        <p:spPr>
          <a:xfrm>
            <a:off x="2298583" y="0"/>
            <a:ext cx="6661621" cy="670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3829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435D3E-AC28-4A65-A9AF-E4229C23EF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70" t="19082" r="16124" b="18043"/>
          <a:stretch/>
        </p:blipFill>
        <p:spPr>
          <a:xfrm>
            <a:off x="1140904" y="218114"/>
            <a:ext cx="9477340" cy="567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816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0BF53F-1D3A-46BB-A6D6-590E0BD5E7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23" t="12110" r="33051" b="11804"/>
          <a:stretch/>
        </p:blipFill>
        <p:spPr>
          <a:xfrm>
            <a:off x="2072081" y="0"/>
            <a:ext cx="63177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591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9D23DD-9B46-4C33-A6ED-5A7C37DCFC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31" t="12477" r="15848" b="9847"/>
          <a:stretch/>
        </p:blipFill>
        <p:spPr>
          <a:xfrm>
            <a:off x="1317072" y="0"/>
            <a:ext cx="9687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5762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FF93DB-6AE3-47BB-B6BA-A10B239875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61" t="14311" r="16880" b="25627"/>
          <a:stretch/>
        </p:blipFill>
        <p:spPr>
          <a:xfrm>
            <a:off x="328363" y="278934"/>
            <a:ext cx="11535274" cy="630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4531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1969D1-0212-4018-AB74-BD48C65FD6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71" t="11865" r="14954" b="10948"/>
          <a:stretch/>
        </p:blipFill>
        <p:spPr>
          <a:xfrm>
            <a:off x="997703" y="0"/>
            <a:ext cx="10196593" cy="663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275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6F327E-9EC5-4745-BA64-7EF2BCFB1E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27" t="13089" r="20047" b="22447"/>
          <a:stretch/>
        </p:blipFill>
        <p:spPr>
          <a:xfrm>
            <a:off x="671118" y="117445"/>
            <a:ext cx="10708684" cy="638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5679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9BACCE-3022-4DFB-B011-6909515E86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38" t="15413" r="14402" b="11682"/>
          <a:stretch/>
        </p:blipFill>
        <p:spPr>
          <a:xfrm>
            <a:off x="2379676" y="83890"/>
            <a:ext cx="8554011" cy="632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2636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E8513B-F4F1-4DC1-8387-908C7540C1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99" t="12233" r="14060" b="19021"/>
          <a:stretch/>
        </p:blipFill>
        <p:spPr>
          <a:xfrm>
            <a:off x="1082178" y="83889"/>
            <a:ext cx="10655181" cy="638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211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672BB2-00F1-4898-874F-4784900B07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37" t="15535" r="13716" b="14985"/>
          <a:stretch/>
        </p:blipFill>
        <p:spPr>
          <a:xfrm>
            <a:off x="2203508" y="148904"/>
            <a:ext cx="9609293" cy="656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4515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D44251-125D-413E-B6BF-14645BE412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48" t="11132" r="15297" b="4587"/>
          <a:stretch/>
        </p:blipFill>
        <p:spPr>
          <a:xfrm>
            <a:off x="1518407" y="44042"/>
            <a:ext cx="9432685" cy="676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2531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328D3E-FA07-498B-873A-0010DC30B9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56" t="10030" r="19289" b="15474"/>
          <a:stretch/>
        </p:blipFill>
        <p:spPr>
          <a:xfrm>
            <a:off x="1132513" y="0"/>
            <a:ext cx="95831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263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3795BD-7A2A-4845-968C-B9C883D416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03" t="11498" r="24656" b="10581"/>
          <a:stretch/>
        </p:blipFill>
        <p:spPr>
          <a:xfrm>
            <a:off x="2255765" y="31458"/>
            <a:ext cx="7680469" cy="679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2821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E8E5E9-3CF3-418D-9A36-8C5E01BEA3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04" t="9542" r="20459" b="28441"/>
          <a:stretch/>
        </p:blipFill>
        <p:spPr>
          <a:xfrm>
            <a:off x="219680" y="148904"/>
            <a:ext cx="11308887" cy="656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2927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236CF0-34F1-4A6F-BAF9-CB3F2D8784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31" t="9786" r="22523" b="8012"/>
          <a:stretch/>
        </p:blipFill>
        <p:spPr>
          <a:xfrm>
            <a:off x="2013858" y="0"/>
            <a:ext cx="81642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840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82238C-414A-4E14-8224-0F4DF3D0A2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74" t="15657" r="17982" b="4097"/>
          <a:stretch/>
        </p:blipFill>
        <p:spPr>
          <a:xfrm>
            <a:off x="2483140" y="1"/>
            <a:ext cx="7952765" cy="679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453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CA402E-0960-4A95-848F-1EEAE866FE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28" t="11253" r="25757" b="31132"/>
          <a:stretch/>
        </p:blipFill>
        <p:spPr>
          <a:xfrm>
            <a:off x="989901" y="257961"/>
            <a:ext cx="9533309" cy="634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8100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527A53-3949-461C-925D-E218F8EB45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45" t="12233" r="15298" b="9969"/>
          <a:stretch/>
        </p:blipFill>
        <p:spPr>
          <a:xfrm>
            <a:off x="1048623" y="58723"/>
            <a:ext cx="10271500" cy="658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7227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42BECC-C636-4CEA-9AE5-E8007422B3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37" t="13945" r="20940" b="9236"/>
          <a:stretch/>
        </p:blipFill>
        <p:spPr>
          <a:xfrm>
            <a:off x="2583810" y="0"/>
            <a:ext cx="79391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0571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EE7D22-F0D7-433A-9A8C-9D74709ACB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74" t="43792" r="21904" b="18288"/>
          <a:stretch/>
        </p:blipFill>
        <p:spPr>
          <a:xfrm>
            <a:off x="1333964" y="0"/>
            <a:ext cx="9524072" cy="41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779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FF4B82-327D-47EB-AD3D-10320326D2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95" t="15167" r="30574" b="16453"/>
          <a:stretch/>
        </p:blipFill>
        <p:spPr>
          <a:xfrm>
            <a:off x="2642532" y="75500"/>
            <a:ext cx="6269864" cy="644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625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F7AE92-FBC8-42E4-8358-2263AF1EF7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79" t="13823" r="23487" b="32110"/>
          <a:stretch/>
        </p:blipFill>
        <p:spPr>
          <a:xfrm>
            <a:off x="1451293" y="419448"/>
            <a:ext cx="9049579" cy="557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152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BE0A89-9447-4599-83E8-8E68112B0B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280" t="9175" r="18670" b="3486"/>
          <a:stretch/>
        </p:blipFill>
        <p:spPr>
          <a:xfrm>
            <a:off x="2325147" y="0"/>
            <a:ext cx="74054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061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F0E10F-5995-4618-813F-B9CDCC628B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21" t="10642" r="16399" b="19755"/>
          <a:stretch/>
        </p:blipFill>
        <p:spPr>
          <a:xfrm>
            <a:off x="805344" y="371213"/>
            <a:ext cx="10275024" cy="611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385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4A3AEE-6815-4432-A062-1C07B0DCAC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28" t="10765" r="14129" b="16331"/>
          <a:stretch/>
        </p:blipFill>
        <p:spPr>
          <a:xfrm>
            <a:off x="746619" y="97522"/>
            <a:ext cx="10844072" cy="666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4658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0</Words>
  <Application>Microsoft Office PowerPoint</Application>
  <PresentationFormat>Widescreen</PresentationFormat>
  <Paragraphs>0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sandeep bains</dc:creator>
  <cp:lastModifiedBy>sandeep bains</cp:lastModifiedBy>
  <cp:revision>5</cp:revision>
  <dcterms:created xsi:type="dcterms:W3CDTF">2020-08-20T21:30:55Z</dcterms:created>
  <dcterms:modified xsi:type="dcterms:W3CDTF">2020-08-20T22:01:09Z</dcterms:modified>
</cp:coreProperties>
</file>