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54"/>
    <p:restoredTop sz="95964"/>
  </p:normalViewPr>
  <p:slideViewPr>
    <p:cSldViewPr snapToGrid="0" snapToObjects="1">
      <p:cViewPr>
        <p:scale>
          <a:sx n="140" d="100"/>
          <a:sy n="140" d="100"/>
        </p:scale>
        <p:origin x="-2432" y="-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6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28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3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1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83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7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6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7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3BDC003D-F622-9741-B62A-7E05422A2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73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6D03E504-D1BD-8240-8837-0B597C2E8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281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0321C1E-0588-ED45-9F03-D738C40AE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64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7B78510-CA59-9244-9DB0-0CEC0E23D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8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C6F5740-547A-A145-BAF7-C9EEEF0DF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04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936C738-4F42-F848-BC08-FAF645FB9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78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39B4E57F-71EF-C945-A05B-8D6608973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24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FFD00AF-51DA-7B41-BD9C-8C41A2208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3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F610D09-8CA7-794F-8D57-753EA672B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03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9384828E-9187-D84B-B993-8F2D9DCD6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16" y="0"/>
            <a:ext cx="4399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8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324F211C-A299-6041-BC3B-7669543EB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16" y="0"/>
            <a:ext cx="4399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6AF1C168-1E63-8E43-9E97-8ABD99925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29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EB1710B-23BF-A24A-BCEE-416DDF5E5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16" y="0"/>
            <a:ext cx="4399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8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CD9CECA1-259B-4547-956D-798652DED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16" y="0"/>
            <a:ext cx="4399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4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BC845849-DACB-D34F-A726-DF70DCE2A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2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AAF86A1-0A89-9442-85C8-D69FAD8D4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4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173CCEBA-7718-5744-9566-0CE4762E4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31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CEDB6C75-38D0-474E-BE98-3027C2FFB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1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82629D7-8442-BD41-8FA7-444D723C7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1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A15ACB6-1442-A348-801F-3EE75FEBB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2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AD7BC7DC-276B-9B44-B4C7-7942AE54A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97" y="0"/>
            <a:ext cx="443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</TotalTime>
  <Words>0</Words>
  <Application>Microsoft Macintosh PowerPoint</Application>
  <PresentationFormat>Letter Paper (8.5x11 in)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2021-11-27T17:01:59Z</dcterms:created>
  <dcterms:modified xsi:type="dcterms:W3CDTF">2021-11-27T23:26:42Z</dcterms:modified>
</cp:coreProperties>
</file>