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54"/>
    <p:restoredTop sz="95964"/>
  </p:normalViewPr>
  <p:slideViewPr>
    <p:cSldViewPr snapToGrid="0" snapToObjects="1">
      <p:cViewPr>
        <p:scale>
          <a:sx n="140" d="100"/>
          <a:sy n="140" d="100"/>
        </p:scale>
        <p:origin x="-80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31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723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16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262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288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139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016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58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183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275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64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182CC-3B63-D348-976D-46169EEE2E41}" type="datetimeFigureOut">
              <a:rPr lang="en-US" smtClean="0"/>
              <a:t>11/27/21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412BF-BB45-964A-BCD2-B3ADAD80A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074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application, letter&#10;&#10;Description automatically generated">
            <a:extLst>
              <a:ext uri="{FF2B5EF4-FFF2-40B4-BE49-F238E27FC236}">
                <a16:creationId xmlns:a16="http://schemas.microsoft.com/office/drawing/2014/main" id="{5014D84A-8BCF-0840-A60F-DCDD4BCCF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73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52B973F5-DF60-4745-9069-96F1EDEFB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281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558FD6DF-E38C-D546-B5D6-7599B518FF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664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F80F463E-6948-EE41-9790-194F18107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18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575FE0F0-4455-D843-89E9-4B3762B37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604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D921C0DB-63B6-7948-8ECF-659D01C4E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078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E20CDC8-8124-384D-91B7-C65CA0FFF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224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D59EB030-B248-EC48-9C79-E4FF70F59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43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EC2D81D-D28C-8C40-A5E0-F7FA9B6B0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003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929DF066-03CF-9448-96A1-62A0D0E1A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683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table&#10;&#10;Description automatically generated">
            <a:extLst>
              <a:ext uri="{FF2B5EF4-FFF2-40B4-BE49-F238E27FC236}">
                <a16:creationId xmlns:a16="http://schemas.microsoft.com/office/drawing/2014/main" id="{95F7008E-2791-794A-86D0-7CB87F48C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67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C2048D40-0C10-8F4B-95A7-72F3A6380D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629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F32A94CB-F2AF-1748-80F6-7A2CEEEC7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486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43DC6609-F6A4-5846-8B48-24E598579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7448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005FD7A-6D2F-274D-A8EE-8D8514A23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267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746BE3EC-74F1-954C-9890-BE63E2B49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2945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A92D50C-0F02-B548-8AC6-3FBAD9229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317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4F8D3715-BFE2-6946-A861-513EEF2AB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519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1030186C-B5AF-EC4A-9144-2F9527B8C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910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4F4CD1-3C5C-5B4A-A1C9-6D2089559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428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4194703F-47EE-214C-B87A-4B941B4BE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348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771FE664-5C3C-D543-B562-CEBEC38A1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531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8BFA59E7-5B37-A847-8DF5-D47DE863A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12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1C149233-79DB-C642-976B-39ED4786B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13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4A78E7E6-82BC-F64E-8F03-718815FE4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225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A562774F-1AEF-BB42-BD37-F75FAA5F7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697" y="0"/>
            <a:ext cx="423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12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0</Words>
  <Application>Microsoft Macintosh PowerPoint</Application>
  <PresentationFormat>Letter Paper (8.5x11 in)</PresentationFormat>
  <Paragraphs>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2021-11-27T17:01:59Z</dcterms:created>
  <dcterms:modified xsi:type="dcterms:W3CDTF">2021-11-27T17:50:26Z</dcterms:modified>
</cp:coreProperties>
</file>