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E590-BA4C-C343-A2BD-D3399328B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9ACB9B-6301-8D42-8935-E33D90488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F9E70-E22C-FD48-AA91-E155767A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2ED80-3E36-0D48-8887-AC80F933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3201E-A5DC-BE48-A3B3-61D14048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2436-7C2F-6242-899C-474F3978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7B135-D38A-8449-ADB0-C49E5540B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05E7D-0501-6B4F-A643-1A22BE11C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C0BDD-7D49-144D-97CF-8370A2F71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85D1E-BE15-844D-AE21-AF9BA91B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615F0-3F7C-7B4A-8A07-C9264636BD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5EC9A-7A95-7B45-877A-9C51B7F6A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84AA-5F41-C440-9C71-5D2D4A69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42EB4-801D-7A4A-9CD4-E1390A16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9AB2-B89C-4340-B682-A6838001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96E0-FD10-1949-AF42-9768ED9C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23EE7-3F8C-294E-921E-9A622E7AA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8F0E-5E90-3D43-9B0B-FEFD41EE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C4B22-D1EE-8D40-9398-95C633EE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FBE4D-C842-FA40-96A4-2D90FF32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4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A0D8-4911-3045-9AF2-22B0E3B0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052A1-50EF-8147-9EE8-D36E161A6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3CD7F-B9D1-0649-B7CD-A3227B92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CD362-FEF7-644B-A31F-91DBC950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54768-7827-9444-B7A8-059E8BF6C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6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0D82-72CE-6946-B89F-C379CC57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D8BA3-000B-D246-8FF5-6C98CCABB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E7D7F-556C-5B48-891E-8E7FEA08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EE49B-3962-8C44-A512-A14E9A323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D6F45-D48B-4A4C-8344-E3EAAD6F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036E3-5FDE-0D4D-86CB-2FAAA75D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9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4F88-1335-6C47-B8A7-7FCAD6AE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03AE3-AA8F-4A40-B1AF-7164060DF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F3776-9172-BF46-B306-F71F7ACB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DA0C7-088B-3E43-A675-DF64ED701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C979-9286-694B-A5F6-019B02D8C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C00922-A099-3749-B3B8-663228819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ABE2E-CE4B-DF41-8864-7ED4A9B2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EFDE9-F66A-2C44-A685-0C213E0D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1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A06AA-5962-914C-8C9C-3AA993CC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B0BFE-A164-D742-ABE5-612413CE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73068-AF6A-154F-940E-E57FD974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2FD00-7CD6-4E42-AE4D-E0F860B7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45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4793B-275A-F34C-B440-1360B7EC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E7E7B-031B-544D-945D-221EB7CF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EA526-5ACB-2540-8270-78415606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4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106D-0ABE-CA4D-A473-6FA9CB16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97A21-FBE6-2846-A6B2-ABED3D7E0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7C051-7081-3A40-B049-B2B352EEF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7155B-8F10-DB41-9F98-273698AF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19F06-F3A1-1C47-B4DC-C19022F0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91763-237C-3A41-B356-B37D518A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9D5E-F024-F642-8892-ECEE7DDB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AA5B1-FC4C-C241-B99B-011D73F67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E092E-B8C7-3A40-8B71-8721B00C2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9337E-0657-EB46-B0CB-078AC0E2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6F050-59FB-F741-8E58-ADBE53A9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F933D-5B34-8E43-AA71-84D8567F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749710-E123-B844-A65C-3664DBD0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95E93-0E66-C147-86C0-92D96AD3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12699-F7C7-644C-BB67-9426A7E02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B945B-EA33-874C-8EDE-63C6EF6141E2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D6FA-9C6E-8F4A-B52E-7A4AF6481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94956-DD16-3C43-BF48-8CD64ED41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5E706-C921-024A-8E89-746FB04FE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C5CF-6A9F-024E-80AD-24CFB2A190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4295A-07F7-1747-9AFA-1883E488C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3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E970-7954-5E4D-9F09-E509D6EE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861282-854A-4049-BED3-162CF4718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-334016"/>
            <a:ext cx="8915400" cy="7351177"/>
          </a:xfrm>
        </p:spPr>
      </p:pic>
    </p:spTree>
    <p:extLst>
      <p:ext uri="{BB962C8B-B14F-4D97-AF65-F5344CB8AC3E}">
        <p14:creationId xmlns:p14="http://schemas.microsoft.com/office/powerpoint/2010/main" val="2581841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5FCF-50C7-3845-9DE9-A8F90BEA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9B2BCC-B8BA-814E-8316-A486D3016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110" y="84132"/>
            <a:ext cx="8702566" cy="7175685"/>
          </a:xfrm>
        </p:spPr>
      </p:pic>
    </p:spTree>
    <p:extLst>
      <p:ext uri="{BB962C8B-B14F-4D97-AF65-F5344CB8AC3E}">
        <p14:creationId xmlns:p14="http://schemas.microsoft.com/office/powerpoint/2010/main" val="1840961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5616-7089-F041-90CB-F2ED5810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A2AD25F-BB9C-6D4F-9EAC-F4E816283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131" y="231459"/>
            <a:ext cx="8502869" cy="7011026"/>
          </a:xfrm>
        </p:spPr>
      </p:pic>
    </p:spTree>
    <p:extLst>
      <p:ext uri="{BB962C8B-B14F-4D97-AF65-F5344CB8AC3E}">
        <p14:creationId xmlns:p14="http://schemas.microsoft.com/office/powerpoint/2010/main" val="3879433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4AF5B-1982-7845-8AF1-DFE450D67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4FE58E-CA3F-CE4E-B112-476436E13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070" y="-2530"/>
            <a:ext cx="8849710" cy="7297012"/>
          </a:xfrm>
        </p:spPr>
      </p:pic>
    </p:spTree>
    <p:extLst>
      <p:ext uri="{BB962C8B-B14F-4D97-AF65-F5344CB8AC3E}">
        <p14:creationId xmlns:p14="http://schemas.microsoft.com/office/powerpoint/2010/main" val="183224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4AD5-EB7B-8C45-BC26-64671B0B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FF26A28-AC73-5F4A-BB17-573756526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007" y="-28530"/>
            <a:ext cx="8944303" cy="7375009"/>
          </a:xfrm>
        </p:spPr>
      </p:pic>
    </p:spTree>
    <p:extLst>
      <p:ext uri="{BB962C8B-B14F-4D97-AF65-F5344CB8AC3E}">
        <p14:creationId xmlns:p14="http://schemas.microsoft.com/office/powerpoint/2010/main" val="2901188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93EF-CA1F-8C4C-B984-A5FC906C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BCCB4CA-CDBE-0F40-8DCB-E1702036E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380" y="1825625"/>
            <a:ext cx="5277239" cy="4351338"/>
          </a:xfrm>
        </p:spPr>
      </p:pic>
    </p:spTree>
    <p:extLst>
      <p:ext uri="{BB962C8B-B14F-4D97-AF65-F5344CB8AC3E}">
        <p14:creationId xmlns:p14="http://schemas.microsoft.com/office/powerpoint/2010/main" val="113916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78A3E-9141-0C49-8492-29ACC230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58F29C3-9BF2-DC4A-A649-916891ECC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214" y="58132"/>
            <a:ext cx="8628993" cy="7115021"/>
          </a:xfrm>
        </p:spPr>
      </p:pic>
    </p:spTree>
    <p:extLst>
      <p:ext uri="{BB962C8B-B14F-4D97-AF65-F5344CB8AC3E}">
        <p14:creationId xmlns:p14="http://schemas.microsoft.com/office/powerpoint/2010/main" val="386501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8221-56C0-E647-84C3-66660449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E375F9-AF65-FA4B-9765-CEE496F13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703" y="-167190"/>
            <a:ext cx="8912773" cy="7349011"/>
          </a:xfrm>
        </p:spPr>
      </p:pic>
    </p:spTree>
    <p:extLst>
      <p:ext uri="{BB962C8B-B14F-4D97-AF65-F5344CB8AC3E}">
        <p14:creationId xmlns:p14="http://schemas.microsoft.com/office/powerpoint/2010/main" val="257736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97C3B-4A4D-D844-AC03-305801289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E4FDC1-C1A0-384E-8932-6A50E54F5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979" y="-363600"/>
            <a:ext cx="9850821" cy="8177905"/>
          </a:xfrm>
        </p:spPr>
      </p:pic>
    </p:spTree>
    <p:extLst>
      <p:ext uri="{BB962C8B-B14F-4D97-AF65-F5344CB8AC3E}">
        <p14:creationId xmlns:p14="http://schemas.microsoft.com/office/powerpoint/2010/main" val="1778148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AFF9-4DAE-B648-B486-FC9AF81C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2517830-ACE8-7348-8F74-6924B9E76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780" y="-82205"/>
            <a:ext cx="9207062" cy="7643472"/>
          </a:xfrm>
        </p:spPr>
      </p:pic>
    </p:spTree>
    <p:extLst>
      <p:ext uri="{BB962C8B-B14F-4D97-AF65-F5344CB8AC3E}">
        <p14:creationId xmlns:p14="http://schemas.microsoft.com/office/powerpoint/2010/main" val="213387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5C5E-5B06-7341-BCD5-F01E67C1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2AC9F1-40A3-FC40-BBB3-A218AB93F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048" y="-19863"/>
            <a:ext cx="8891752" cy="7331678"/>
          </a:xfrm>
        </p:spPr>
      </p:pic>
    </p:spTree>
    <p:extLst>
      <p:ext uri="{BB962C8B-B14F-4D97-AF65-F5344CB8AC3E}">
        <p14:creationId xmlns:p14="http://schemas.microsoft.com/office/powerpoint/2010/main" val="185773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C54E0-A781-A549-BC0E-973F4914B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7F55FB4-8CA9-8445-968F-16AA4DFE0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090" y="58133"/>
            <a:ext cx="8755117" cy="7219016"/>
          </a:xfrm>
        </p:spPr>
      </p:pic>
    </p:spTree>
    <p:extLst>
      <p:ext uri="{BB962C8B-B14F-4D97-AF65-F5344CB8AC3E}">
        <p14:creationId xmlns:p14="http://schemas.microsoft.com/office/powerpoint/2010/main" val="147658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8864-ADCC-3544-97E2-D883427A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C89AA74-F7D1-F144-91CD-8D99C6974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048" y="136130"/>
            <a:ext cx="8702566" cy="7175685"/>
          </a:xfrm>
        </p:spPr>
      </p:pic>
    </p:spTree>
    <p:extLst>
      <p:ext uri="{BB962C8B-B14F-4D97-AF65-F5344CB8AC3E}">
        <p14:creationId xmlns:p14="http://schemas.microsoft.com/office/powerpoint/2010/main" val="233054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02CA-0D98-4941-A7AD-AD42B261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178CE86-5723-0845-B978-4F61A4720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090" y="-28529"/>
            <a:ext cx="8860220" cy="7305678"/>
          </a:xfrm>
        </p:spPr>
      </p:pic>
    </p:spTree>
    <p:extLst>
      <p:ext uri="{BB962C8B-B14F-4D97-AF65-F5344CB8AC3E}">
        <p14:creationId xmlns:p14="http://schemas.microsoft.com/office/powerpoint/2010/main" val="395369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14FA-FB5C-D743-A91C-BE91350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A676DCA-6374-394F-9FB3-8DB9482C5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4110" y="92798"/>
            <a:ext cx="8692056" cy="7167019"/>
          </a:xfrm>
        </p:spPr>
      </p:pic>
    </p:spTree>
    <p:extLst>
      <p:ext uri="{BB962C8B-B14F-4D97-AF65-F5344CB8AC3E}">
        <p14:creationId xmlns:p14="http://schemas.microsoft.com/office/powerpoint/2010/main" val="3689557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1B62-7845-B943-A44F-EEC8CBC9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E916B7D-F27C-4041-BD95-7CD5EE0B7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745" y="-123858"/>
            <a:ext cx="8818179" cy="7271013"/>
          </a:xfrm>
        </p:spPr>
      </p:pic>
    </p:spTree>
    <p:extLst>
      <p:ext uri="{BB962C8B-B14F-4D97-AF65-F5344CB8AC3E}">
        <p14:creationId xmlns:p14="http://schemas.microsoft.com/office/powerpoint/2010/main" val="265116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</Words>
  <Application>Microsoft Macintosh PowerPoint</Application>
  <PresentationFormat>Widescreen</PresentationFormat>
  <Paragraphs>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Chapter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</dc:title>
  <dc:creator>Edina Purser</dc:creator>
  <cp:lastModifiedBy>Edina Purser</cp:lastModifiedBy>
  <cp:revision>1</cp:revision>
  <dcterms:created xsi:type="dcterms:W3CDTF">2020-07-11T02:02:53Z</dcterms:created>
  <dcterms:modified xsi:type="dcterms:W3CDTF">2020-07-11T02:08:01Z</dcterms:modified>
</cp:coreProperties>
</file>