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BE590-BA4C-C343-A2BD-D3399328B4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9ACB9B-6301-8D42-8935-E33D904886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F9E70-E22C-FD48-AA91-E155767A2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2ED80-3E36-0D48-8887-AC80F9336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D3201E-A5DC-BE48-A3B3-61D140488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18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12436-7C2F-6242-899C-474F3978A9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7B135-D38A-8449-ADB0-C49E5540B9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05E7D-0501-6B4F-A643-1A22BE11C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AC0BDD-7D49-144D-97CF-8370A2F71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85D1E-BE15-844D-AE21-AF9BA91B7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3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C615F0-3F7C-7B4A-8A07-C9264636BD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85EC9A-7A95-7B45-877A-9C51B7F6A8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0684AA-5F41-C440-9C71-5D2D4A691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42EB4-801D-7A4A-9CD4-E1390A161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FE9AB2-B89C-4340-B682-A68380018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39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396E0-FD10-1949-AF42-9768ED9CC8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23EE7-3F8C-294E-921E-9A622E7AA6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D8F0E-5E90-3D43-9B0B-FEFD41EE7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C4B22-D1EE-8D40-9398-95C633EE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9FBE4D-C842-FA40-96A4-2D90FF32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40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7A0D8-4911-3045-9AF2-22B0E3B02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0052A1-50EF-8147-9EE8-D36E161A6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3CD7F-B9D1-0649-B7CD-A3227B92C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CD362-FEF7-644B-A31F-91DBC950E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54768-7827-9444-B7A8-059E8BF6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568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B0D82-72CE-6946-B89F-C379CC570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D8BA3-000B-D246-8FF5-6C98CCABB5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E7D7F-556C-5B48-891E-8E7FEA08F6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EEE49B-3962-8C44-A512-A14E9A32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8D6F45-D48B-4A4C-8344-E3EAAD6F5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2036E3-5FDE-0D4D-86CB-2FAAA75D9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19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04F88-1335-6C47-B8A7-7FCAD6AE6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203AE3-AA8F-4A40-B1AF-7164060DF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8F3776-9172-BF46-B306-F71F7ACB0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6DA0C7-088B-3E43-A675-DF64ED701E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A4C979-9286-694B-A5F6-019B02D8C6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C00922-A099-3749-B3B8-66322881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EABE2E-CE4B-DF41-8864-7ED4A9B2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DFEFDE9-F66A-2C44-A685-0C213E0D6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119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06AA-5962-914C-8C9C-3AA993CC2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0B0BFE-A164-D742-ABE5-612413CE6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973068-AF6A-154F-940E-E57FD974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2FD00-7CD6-4E42-AE4D-E0F860B70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045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34793B-275A-F34C-B440-1360B7ECF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9E7E7B-031B-544D-945D-221EB7CF2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EEA526-5ACB-2540-8270-78415606E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4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8106D-0ABE-CA4D-A473-6FA9CB167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97A21-FBE6-2846-A6B2-ABED3D7E0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77C051-7081-3A40-B049-B2B352EEF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C7155B-8F10-DB41-9F98-273698AFA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D19F06-F3A1-1C47-B4DC-C19022F07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91763-237C-3A41-B356-B37D518A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33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89D5E-F024-F642-8892-ECEE7DDB7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AAA5B1-FC4C-C241-B99B-011D73F67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9E092E-B8C7-3A40-8B71-8721B00C25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39337E-0657-EB46-B0CB-078AC0E24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6F050-59FB-F741-8E58-ADBE53A9D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6F933D-5B34-8E43-AA71-84D8567F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5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749710-E123-B844-A65C-3664DBD08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95E93-0E66-C147-86C0-92D96AD3D2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A12699-F7C7-644C-BB67-9426A7E02E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7B945B-EA33-874C-8EDE-63C6EF6141E2}" type="datetimeFigureOut">
              <a:rPr lang="en-US" smtClean="0"/>
              <a:t>7/10/20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FD6FA-9C6E-8F4A-B52E-7A4AF6481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94956-DD16-3C43-BF48-8CD64ED41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E706-C921-024A-8E89-746FB04FEC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92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EC5CF-6A9F-024E-80AD-24CFB2A190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24295A-07F7-1747-9AFA-1883E488C4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938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4E970-7954-5E4D-9F09-E509D6EE5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861282-854A-4049-BED3-162CF4718C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-334016"/>
            <a:ext cx="8915400" cy="7351177"/>
          </a:xfrm>
        </p:spPr>
      </p:pic>
    </p:spTree>
    <p:extLst>
      <p:ext uri="{BB962C8B-B14F-4D97-AF65-F5344CB8AC3E}">
        <p14:creationId xmlns:p14="http://schemas.microsoft.com/office/powerpoint/2010/main" val="258184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25FCF-50C7-3845-9DE9-A8F90BEA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1C9B2BCC-B8BA-814E-8316-A486D3016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110" y="84132"/>
            <a:ext cx="8702566" cy="7175685"/>
          </a:xfrm>
        </p:spPr>
      </p:pic>
    </p:spTree>
    <p:extLst>
      <p:ext uri="{BB962C8B-B14F-4D97-AF65-F5344CB8AC3E}">
        <p14:creationId xmlns:p14="http://schemas.microsoft.com/office/powerpoint/2010/main" val="18409611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15616-7089-F041-90CB-F2ED5810B8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AA2AD25F-BB9C-6D4F-9EAC-F4E816283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5131" y="231459"/>
            <a:ext cx="8502869" cy="7011026"/>
          </a:xfrm>
        </p:spPr>
      </p:pic>
    </p:spTree>
    <p:extLst>
      <p:ext uri="{BB962C8B-B14F-4D97-AF65-F5344CB8AC3E}">
        <p14:creationId xmlns:p14="http://schemas.microsoft.com/office/powerpoint/2010/main" val="38794334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4AF5B-1982-7845-8AF1-DFE450D67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4C4FE58E-CA3F-CE4E-B112-476436E13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02070" y="-2530"/>
            <a:ext cx="8849710" cy="7297012"/>
          </a:xfrm>
        </p:spPr>
      </p:pic>
    </p:spTree>
    <p:extLst>
      <p:ext uri="{BB962C8B-B14F-4D97-AF65-F5344CB8AC3E}">
        <p14:creationId xmlns:p14="http://schemas.microsoft.com/office/powerpoint/2010/main" val="18322445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C4AD5-EB7B-8C45-BC26-64671B0B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0FF26A28-AC73-5F4A-BB17-5737565260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9007" y="-28530"/>
            <a:ext cx="8944303" cy="7375009"/>
          </a:xfrm>
        </p:spPr>
      </p:pic>
    </p:spTree>
    <p:extLst>
      <p:ext uri="{BB962C8B-B14F-4D97-AF65-F5344CB8AC3E}">
        <p14:creationId xmlns:p14="http://schemas.microsoft.com/office/powerpoint/2010/main" val="2901188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C93EF-CA1F-8C4C-B984-A5FC906C6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BCCB4CA-CDBE-0F40-8DCB-E1702036E0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7380" y="1825625"/>
            <a:ext cx="5277239" cy="4351338"/>
          </a:xfrm>
        </p:spPr>
      </p:pic>
    </p:spTree>
    <p:extLst>
      <p:ext uri="{BB962C8B-B14F-4D97-AF65-F5344CB8AC3E}">
        <p14:creationId xmlns:p14="http://schemas.microsoft.com/office/powerpoint/2010/main" val="1139167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8A3E-9141-0C49-8492-29ACC2306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858F29C3-9BF2-DC4A-A649-916891ECC1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9214" y="58132"/>
            <a:ext cx="8628993" cy="7115021"/>
          </a:xfrm>
        </p:spPr>
      </p:pic>
    </p:spTree>
    <p:extLst>
      <p:ext uri="{BB962C8B-B14F-4D97-AF65-F5344CB8AC3E}">
        <p14:creationId xmlns:p14="http://schemas.microsoft.com/office/powerpoint/2010/main" val="3865017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08221-56C0-E647-84C3-666604496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A8E375F9-AF65-FA4B-9765-CEE496F139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8703" y="-167190"/>
            <a:ext cx="8912773" cy="7349011"/>
          </a:xfrm>
        </p:spPr>
      </p:pic>
    </p:spTree>
    <p:extLst>
      <p:ext uri="{BB962C8B-B14F-4D97-AF65-F5344CB8AC3E}">
        <p14:creationId xmlns:p14="http://schemas.microsoft.com/office/powerpoint/2010/main" val="2577367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97C3B-4A4D-D844-AC03-30580128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E4FDC1-C1A0-384E-8932-6A50E54F51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2979" y="-363600"/>
            <a:ext cx="9850821" cy="8177905"/>
          </a:xfrm>
        </p:spPr>
      </p:pic>
    </p:spTree>
    <p:extLst>
      <p:ext uri="{BB962C8B-B14F-4D97-AF65-F5344CB8AC3E}">
        <p14:creationId xmlns:p14="http://schemas.microsoft.com/office/powerpoint/2010/main" val="1778148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29AFF9-4DAE-B648-B486-FC9AF81C0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2517830-ACE8-7348-8F74-6924B9E768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7780" y="-82205"/>
            <a:ext cx="9207062" cy="7643472"/>
          </a:xfrm>
        </p:spPr>
      </p:pic>
    </p:spTree>
    <p:extLst>
      <p:ext uri="{BB962C8B-B14F-4D97-AF65-F5344CB8AC3E}">
        <p14:creationId xmlns:p14="http://schemas.microsoft.com/office/powerpoint/2010/main" val="2133879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5C5E-5B06-7341-BCD5-F01E67C17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D2AC9F1-40A3-FC40-BBB3-A218AB93F6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1048" y="-19863"/>
            <a:ext cx="8891752" cy="7331678"/>
          </a:xfrm>
        </p:spPr>
      </p:pic>
    </p:spTree>
    <p:extLst>
      <p:ext uri="{BB962C8B-B14F-4D97-AF65-F5344CB8AC3E}">
        <p14:creationId xmlns:p14="http://schemas.microsoft.com/office/powerpoint/2010/main" val="1857735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C54E0-A781-A549-BC0E-973F4914B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F55FB4-8CA9-8445-968F-16AA4DFE0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090" y="58133"/>
            <a:ext cx="8755117" cy="7219016"/>
          </a:xfrm>
        </p:spPr>
      </p:pic>
    </p:spTree>
    <p:extLst>
      <p:ext uri="{BB962C8B-B14F-4D97-AF65-F5344CB8AC3E}">
        <p14:creationId xmlns:p14="http://schemas.microsoft.com/office/powerpoint/2010/main" val="1476584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1D8864-ADCC-3544-97E2-D883427A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BC89AA74-F7D1-F144-91CD-8D99C6974B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1048" y="136130"/>
            <a:ext cx="8702566" cy="7175685"/>
          </a:xfrm>
        </p:spPr>
      </p:pic>
    </p:spTree>
    <p:extLst>
      <p:ext uri="{BB962C8B-B14F-4D97-AF65-F5344CB8AC3E}">
        <p14:creationId xmlns:p14="http://schemas.microsoft.com/office/powerpoint/2010/main" val="2330544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F02CA-0D98-4941-A7AD-AD42B2617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2178CE86-5723-0845-B978-4F61A47205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3090" y="-28529"/>
            <a:ext cx="8860220" cy="7305678"/>
          </a:xfrm>
        </p:spPr>
      </p:pic>
    </p:spTree>
    <p:extLst>
      <p:ext uri="{BB962C8B-B14F-4D97-AF65-F5344CB8AC3E}">
        <p14:creationId xmlns:p14="http://schemas.microsoft.com/office/powerpoint/2010/main" val="39536909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914FA-FB5C-D743-A91C-BE91350AD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3A676DCA-6374-394F-9FB3-8DB9482C59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4110" y="92798"/>
            <a:ext cx="8692056" cy="7167019"/>
          </a:xfrm>
        </p:spPr>
      </p:pic>
    </p:spTree>
    <p:extLst>
      <p:ext uri="{BB962C8B-B14F-4D97-AF65-F5344CB8AC3E}">
        <p14:creationId xmlns:p14="http://schemas.microsoft.com/office/powerpoint/2010/main" val="36895576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A1B62-7845-B943-A44F-EEC8CBC99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5E916B7D-F27C-4041-BD95-7CD5EE0B7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0745" y="-123858"/>
            <a:ext cx="8818179" cy="7271013"/>
          </a:xfrm>
        </p:spPr>
      </p:pic>
    </p:spTree>
    <p:extLst>
      <p:ext uri="{BB962C8B-B14F-4D97-AF65-F5344CB8AC3E}">
        <p14:creationId xmlns:p14="http://schemas.microsoft.com/office/powerpoint/2010/main" val="265116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Macintosh PowerPoint</Application>
  <PresentationFormat>Widescreen</PresentationFormat>
  <Paragraphs>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Chapter 1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</dc:title>
  <dc:creator>Edina Purser</dc:creator>
  <cp:lastModifiedBy>Edina Purser</cp:lastModifiedBy>
  <cp:revision>1</cp:revision>
  <dcterms:created xsi:type="dcterms:W3CDTF">2020-07-11T02:02:53Z</dcterms:created>
  <dcterms:modified xsi:type="dcterms:W3CDTF">2020-07-11T02:08:01Z</dcterms:modified>
</cp:coreProperties>
</file>