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7" r:id="rId9"/>
    <p:sldId id="263" r:id="rId10"/>
    <p:sldId id="264" r:id="rId11"/>
    <p:sldId id="265" r:id="rId12"/>
    <p:sldId id="266" r:id="rId13"/>
    <p:sldId id="268" r:id="rId14"/>
    <p:sldId id="269" r:id="rId15"/>
    <p:sldId id="270" r:id="rId16"/>
    <p:sldId id="272" r:id="rId17"/>
    <p:sldId id="27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47"/>
    <p:restoredTop sz="94694"/>
  </p:normalViewPr>
  <p:slideViewPr>
    <p:cSldViewPr snapToGrid="0" snapToObjects="1">
      <p:cViewPr>
        <p:scale>
          <a:sx n="150" d="100"/>
          <a:sy n="150" d="100"/>
        </p:scale>
        <p:origin x="-2168" y="-10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85B97-42C8-B540-9B4F-F637A51338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093840-5707-C740-AC1D-5BFE8F3682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08F363-99A8-8D48-BD26-8089C8970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CCA0D-EE4D-4E41-BDBF-1BBEB6D7AEBC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2E847-6EB8-824A-88C7-AA273CE0F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2AEB7-9016-AD4D-A772-FF3819B4E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6FBAA-6970-F947-A8E8-8F5AE23CC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811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4EA85-0576-5546-8AD9-119578F9C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D4C21B-4D97-9445-8D2F-11A7F9B903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6A0D7-DCB4-A04B-B396-A4F01BA87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CCA0D-EE4D-4E41-BDBF-1BBEB6D7AEBC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3A0D0-FF36-3D46-9E0B-61B6D537C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9557B-956D-E74E-9FDB-E9FEEA873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6FBAA-6970-F947-A8E8-8F5AE23CC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371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943C24-52E6-A449-A6D9-9BFDF84284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C202DE-D836-AD41-A4B5-D11255A09E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88702-A5DC-2944-AD69-3C532A170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CCA0D-EE4D-4E41-BDBF-1BBEB6D7AEBC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3AE30-1E97-434F-BB93-E2EA5303F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8B243-2648-B843-8254-EE74E168B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6FBAA-6970-F947-A8E8-8F5AE23CC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199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5D5F7-3860-2940-B43C-440CEA7B7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79728-939C-C44C-96F8-7719004A20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3B0A43-6988-FF47-ADDA-3782D94A5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CCA0D-EE4D-4E41-BDBF-1BBEB6D7AEBC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5ECE65-4E51-C545-BD42-4C8BCB5F3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66F65-4C7F-7643-B4BE-F0C5CC3E1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6FBAA-6970-F947-A8E8-8F5AE23CC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206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BF13B-6C28-0341-A5B5-E71A29DDD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CE299E-667E-A249-A3C4-921CC7A8A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F2AC1-CB58-7640-9DA9-D006C9F7E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CCA0D-EE4D-4E41-BDBF-1BBEB6D7AEBC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4932CC-8BF6-9E4B-BD31-9A68B206D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45DC3-3DC1-D445-AD69-7C805E38C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6FBAA-6970-F947-A8E8-8F5AE23CC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130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4D1A7-2C11-DB46-AA56-050CF7BDB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9F11B-5AA9-A64F-98B0-CF4741FA32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881A80-5B15-2D47-B017-24404F0828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A6B9E0-AFFD-244F-B8E8-8BE44A948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CCA0D-EE4D-4E41-BDBF-1BBEB6D7AEBC}" type="datetimeFigureOut">
              <a:rPr lang="en-US" smtClean="0"/>
              <a:t>6/22/20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5D4F8-2AD1-744D-9ABE-3D8660CA7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954659-2D3B-4041-839E-A2F6F8E0B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6FBAA-6970-F947-A8E8-8F5AE23CC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055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FE682-F932-4440-83AC-7F3087C12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231FFA-8F81-8D41-9574-565146DE76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099483-5A54-0141-9CB5-75E96E5BA4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5A1B52-4D1E-6B4B-BAC4-1C5E4CD385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A28153-B3C2-8242-95AE-97DE5F0485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2AB64C-8119-D041-9E34-0B18BC2F3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CCA0D-EE4D-4E41-BDBF-1BBEB6D7AEBC}" type="datetimeFigureOut">
              <a:rPr lang="en-US" smtClean="0"/>
              <a:t>6/22/20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E167A1-3E35-F942-AB64-6DA34206F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C4BFDC-23DF-4C47-A8F5-96D0E0E0A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6FBAA-6970-F947-A8E8-8F5AE23CC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721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A7E6D-C5B1-084C-B305-97BB23C07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B7D7D8-1AAC-2D48-AB44-5418C24EB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CCA0D-EE4D-4E41-BDBF-1BBEB6D7AEBC}" type="datetimeFigureOut">
              <a:rPr lang="en-US" smtClean="0"/>
              <a:t>6/22/20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A19F8D-8552-B349-BED0-6F6CAEFB0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CFB46E-1AD9-3940-B5B3-790CE394C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6FBAA-6970-F947-A8E8-8F5AE23CC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417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E87E13-F36C-6B49-9EDF-ADCAD04FC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CCA0D-EE4D-4E41-BDBF-1BBEB6D7AEBC}" type="datetimeFigureOut">
              <a:rPr lang="en-US" smtClean="0"/>
              <a:t>6/22/20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23E969-4F67-9845-8C1D-3D0F7B64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66E67C-3D79-8644-910C-D4F737678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6FBAA-6970-F947-A8E8-8F5AE23CC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166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9E280-B690-2A43-9206-CBB23AF53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290B7-A903-5544-AA4B-0719F33E4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9FE0C9-DE54-AF49-BE66-174647639C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132A62-1C3A-1947-9250-1AF3E6816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CCA0D-EE4D-4E41-BDBF-1BBEB6D7AEBC}" type="datetimeFigureOut">
              <a:rPr lang="en-US" smtClean="0"/>
              <a:t>6/22/20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3C88C9-7CA3-8448-A9CB-1E1168FDB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1C4DBC-A740-4140-9846-7137FEF50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6FBAA-6970-F947-A8E8-8F5AE23CC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62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E439E-6260-0242-8EFC-10F46E8B6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D0BEF2-47EF-1B43-AB3F-160F6C21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0FDF40-7681-CB46-B7EB-DFFB8C7EA9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3915E0-0969-FA4A-B1E5-9ACFB1524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CCA0D-EE4D-4E41-BDBF-1BBEB6D7AEBC}" type="datetimeFigureOut">
              <a:rPr lang="en-US" smtClean="0"/>
              <a:t>6/22/20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BCD6F0-B468-F347-BCEE-F2D9A6575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7429EE-B230-D447-BF05-97C3E5128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6FBAA-6970-F947-A8E8-8F5AE23CC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250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475891-0F3D-5440-A35F-DF78D4238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659123-CB92-9142-AD3B-9EED79697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33670-0381-E540-A99D-B69002595B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CCA0D-EE4D-4E41-BDBF-1BBEB6D7AEBC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E37E95-A7DF-8646-B282-1DD559082E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A1D6E-C739-7140-B469-389A1B9A39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6FBAA-6970-F947-A8E8-8F5AE23CC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681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00272-E1F9-8340-9B7D-B8F0BA8AB1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10789-B99D-D04E-A165-1EFF8EFA84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311222A-405E-4245-BE07-8398C9583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14832" y="-3479181"/>
            <a:ext cx="18832187" cy="1563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415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52F79-08B8-324D-AECE-A4C4A54EB1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9AC084-3AD8-424F-9947-463C7BA785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E344422-F5AE-1141-ACE2-8D4846DAA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359" y="0"/>
            <a:ext cx="8317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440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AC336-64D3-9742-8477-08C4E47534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20EBD1-1169-5647-A814-AC59507768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D24ED74-921B-D04E-9406-EE3A5DB6A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359" y="0"/>
            <a:ext cx="8317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97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549FA-CF33-4846-A2A9-F43B322969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09DDEB-ACBF-3E47-BA2D-F4370D9211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C7D92C4-28B5-DB42-8962-A22F5D31A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359" y="0"/>
            <a:ext cx="8317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25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446B8-DDE1-B646-92BB-C6937925C6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D72CD9-084E-654F-8533-40C97B29C2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4CA51C9-C8F5-A646-9966-6635C9822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359" y="0"/>
            <a:ext cx="8317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09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F213C-B6EE-CB46-9637-D8B809562F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852A1A-16A0-DC4E-939F-E94D0415CA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14F2315-070D-894B-B58D-F5354D173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359" y="0"/>
            <a:ext cx="8317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076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44AB8-00A5-A14B-BECC-405DC4900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1DB6507-579D-7D42-9FA2-76E77A22EA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7380" y="1825625"/>
            <a:ext cx="5277239" cy="4351338"/>
          </a:xfrm>
        </p:spPr>
      </p:pic>
    </p:spTree>
    <p:extLst>
      <p:ext uri="{BB962C8B-B14F-4D97-AF65-F5344CB8AC3E}">
        <p14:creationId xmlns:p14="http://schemas.microsoft.com/office/powerpoint/2010/main" val="4156937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5BCB7-EBE5-744B-8067-24EA205621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4EDF6B-A480-934A-9CF2-4464EC7D77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9AD6650-AAB9-304D-AA16-DF0CD5BD5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359" y="0"/>
            <a:ext cx="8317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176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1F955-1B4D-EC4E-AD97-5DF7E541DF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417B54-7F47-4C47-9850-911ADD2D64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783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426C9-7CDD-B141-9034-D2CC2CCEA8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1AA7BA-5F03-F14D-9CA5-C2257F66C4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8C2C0A0-E85D-5547-8343-36D86CDB1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359" y="0"/>
            <a:ext cx="8317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88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3651A-ABA5-8B43-9F30-C4942652EF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A5C65F-4D74-7E42-8929-73B1D81150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754A881-7DA4-8149-B78C-F5FE23A67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359" y="0"/>
            <a:ext cx="8317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39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62DF0-6C12-AE49-843C-C26897E11C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6F28D7-F30E-E546-9BA2-5CCC3A7DA5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113C8E0-7D66-2944-A296-CEAD253E5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359" y="0"/>
            <a:ext cx="8317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383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A66C3-B70F-6645-9FD7-6FBBA6AAF1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0E2BB7-803F-814C-A6C6-BDF16B0268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796B1CEC-6651-DD4D-B7E9-7ACECC973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359" y="0"/>
            <a:ext cx="8317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981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99DAE-A13E-A94C-AFE7-4312D3A0E4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8C9BC2-8772-4649-BA66-D1D06DCF77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22B7AD9B-1EBC-2342-8ED0-58F5F871D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359" y="0"/>
            <a:ext cx="8317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839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422C7-EFC7-4E43-B177-ABB17CE19C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3C2F0-80EA-4A42-8F91-05BC88899E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1D981E5-4C0C-A549-A893-87C185860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545" y="0"/>
            <a:ext cx="8260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006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E231C-F8BE-2541-AA8E-2FBA1A14AC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491650-A377-D94F-94B5-81D302C503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2C447FA3-2BA5-ED4A-8B31-1F148B78A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359" y="0"/>
            <a:ext cx="8317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040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79450-42B6-9E42-B903-A840EEF91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B7BE243-CCE6-F64F-B22A-FB88078202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7380" y="1825625"/>
            <a:ext cx="5277239" cy="4351338"/>
          </a:xfrm>
        </p:spPr>
      </p:pic>
    </p:spTree>
    <p:extLst>
      <p:ext uri="{BB962C8B-B14F-4D97-AF65-F5344CB8AC3E}">
        <p14:creationId xmlns:p14="http://schemas.microsoft.com/office/powerpoint/2010/main" val="15845457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Macintosh PowerPoint</Application>
  <PresentationFormat>Widescreen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Edina Purser</dc:creator>
  <cp:lastModifiedBy>Edina Purser</cp:lastModifiedBy>
  <cp:revision>1</cp:revision>
  <dcterms:created xsi:type="dcterms:W3CDTF">2020-06-23T03:43:42Z</dcterms:created>
  <dcterms:modified xsi:type="dcterms:W3CDTF">2020-06-23T03:48:14Z</dcterms:modified>
</cp:coreProperties>
</file>