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EDAB1-06D0-4118-87BE-2FFC9970E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C5D3DA-FC1C-4418-9CE2-E39893527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BE198-025A-4F9C-8BF1-E83DA5DD5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24AC0-26FA-45BF-B206-A25B307E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AFC28-E7B2-4867-8773-7266D6AB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35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B3532-4958-466A-B758-84910F256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8D6F2-8456-4A1B-98C0-CFFA3E013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A8CF2-BD59-4DB0-A586-C6E72480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C6A57-28AB-4158-9AA0-189ECEF6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B9B0A-D6A3-48EB-95D9-2741C34D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6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9CC300-4B8E-4F39-95DA-DD852F2D9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C29328-0509-4CDA-9AC3-32CCB260A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65B02-06D2-43C4-9047-8607F3570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B3C45-DB2A-44C9-90CB-3551C7F9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B5F3A-BEC6-433A-A5C7-D50FA1984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77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B81DF-920F-4D1F-95AC-6C1BF0EE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17F7F-432E-4E5F-A63A-C3DCF276D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339FB-45FA-43AB-91C1-38F55FD3D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F25BA-8619-4B7E-837E-74E4D487C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437B9-B2A4-40C3-A272-6A12E829D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1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E46D3-EAA8-45A6-9B33-F210EEB22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91C1C-EFAD-44D6-8A1B-120CE77F3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B4E6E-4A77-4D44-A3D9-8396B9814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8DA92-1BC2-41E4-8D72-2E1703AD8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2CB89-1781-47E8-8426-F4B1A49B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37FEA-319C-41A8-98CB-802DCFA6B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F4696-366E-44D0-AF63-6E8D062FE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D927B2-D7F1-478F-AA23-0FFED4E41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138C1-5DB7-4A47-9D45-BA8EE5E3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D4EBD-6519-4125-9B11-024E3259D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D588C-F7C7-42C2-9D9A-EE4FB97A0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13E8E-052B-4758-9AE4-1BB624FC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14696-4E45-4471-96DE-11C8CBEDB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39627-15D8-463D-9EBA-089C62D68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AA475-77A1-40ED-B6B9-B268D20F5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52D527-72E7-40AB-8791-2E75A66B48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FE24AD-F7AC-49B8-B713-415DFFFC3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5B4E06-D27C-4295-9AED-E49A71DFF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91CA99-1122-4354-9F85-0FF44EF7A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C194-77A4-4463-9234-34D685DE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4159AA-D555-49F5-B1DE-F0F558BA8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2EE2-7D69-42D9-A27B-801EEE86F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6213E-93ED-4FD7-9941-C4AE70E0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4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ED91F7-5C7A-46A3-B021-8DE8AC5E3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550ED8-160F-4EE3-B13A-9D49A25F9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68B88-0F07-44EB-8CBB-38B4033CB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9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53F5A-AC8F-4C93-A991-4334DA78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C009D-ECF3-4549-9883-75882E69C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02FB5-9959-44E8-AA9C-6B427816D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441844-726B-4B40-8CC1-F835B79E2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A02DD-305E-4FE2-8414-AA00D908B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4C30F-8114-4FB4-B131-1668DA652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5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47C69-FCF7-4020-8926-B2C0F06F7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8460D2-E355-4D4E-810F-717D2DABF4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0592E-ECD0-4865-A2D1-EF1655964C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44A29-5FEE-4363-B559-8215898D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BD0EF-FC42-47A3-B461-74CE2231D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EF82E-DE70-4E78-AF71-052E6611A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5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E46246-5E69-4374-9400-99450241C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32615-E867-4439-99C4-2EFB52F63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A2B2E-EBE8-4378-B03D-1F3C110A7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A48BB-0E5B-41AC-98AE-EA76D6579CCB}" type="datetimeFigureOut">
              <a:rPr lang="en-US" smtClean="0"/>
              <a:t>12/31/2020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96DAF-C404-4FAA-99C4-F1D25570B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35BBC-F928-49AB-BFF3-157D62924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2ADC5-B7F8-45F0-B6BD-B289E5A64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6D6772-60D6-4FCB-92D5-9F4BE07C05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93" t="30005" r="7670" b="18495"/>
          <a:stretch/>
        </p:blipFill>
        <p:spPr>
          <a:xfrm>
            <a:off x="1198486" y="418120"/>
            <a:ext cx="10058400" cy="418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09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Crawford</dc:creator>
  <cp:lastModifiedBy>Scott Crawford</cp:lastModifiedBy>
  <cp:revision>1</cp:revision>
  <dcterms:created xsi:type="dcterms:W3CDTF">2020-12-31T16:52:43Z</dcterms:created>
  <dcterms:modified xsi:type="dcterms:W3CDTF">2020-12-31T16:55:37Z</dcterms:modified>
</cp:coreProperties>
</file>