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wmf" ContentType="image/x-wmf"/>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6.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7" r:id="rId2"/>
    <p:sldMasterId id="2147483689" r:id="rId3"/>
    <p:sldMasterId id="2147483664" r:id="rId4"/>
  </p:sldMasterIdLst>
  <p:notesMasterIdLst>
    <p:notesMasterId r:id="rId36"/>
  </p:notesMasterIdLst>
  <p:handoutMasterIdLst>
    <p:handoutMasterId r:id="rId37"/>
  </p:handoutMasterIdLst>
  <p:sldIdLst>
    <p:sldId id="1363" r:id="rId5"/>
    <p:sldId id="1368" r:id="rId6"/>
    <p:sldId id="1412" r:id="rId7"/>
    <p:sldId id="1413" r:id="rId8"/>
    <p:sldId id="1353" r:id="rId9"/>
    <p:sldId id="1331" r:id="rId10"/>
    <p:sldId id="1429" r:id="rId11"/>
    <p:sldId id="1430" r:id="rId12"/>
    <p:sldId id="1431" r:id="rId13"/>
    <p:sldId id="1432" r:id="rId14"/>
    <p:sldId id="1433" r:id="rId15"/>
    <p:sldId id="1434" r:id="rId16"/>
    <p:sldId id="1339" r:id="rId17"/>
    <p:sldId id="1416" r:id="rId18"/>
    <p:sldId id="1354" r:id="rId19"/>
    <p:sldId id="1435" r:id="rId20"/>
    <p:sldId id="1437" r:id="rId21"/>
    <p:sldId id="1415" r:id="rId22"/>
    <p:sldId id="1438" r:id="rId23"/>
    <p:sldId id="315" r:id="rId24"/>
    <p:sldId id="1418" r:id="rId25"/>
    <p:sldId id="1439" r:id="rId26"/>
    <p:sldId id="1417" r:id="rId27"/>
    <p:sldId id="1441" r:id="rId28"/>
    <p:sldId id="1442" r:id="rId29"/>
    <p:sldId id="1443" r:id="rId30"/>
    <p:sldId id="1444" r:id="rId31"/>
    <p:sldId id="1445" r:id="rId32"/>
    <p:sldId id="1446" r:id="rId33"/>
    <p:sldId id="1447" r:id="rId34"/>
    <p:sldId id="687" r:id="rId3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288" userDrawn="1">
          <p15:clr>
            <a:srgbClr val="A4A3A4"/>
          </p15:clr>
        </p15:guide>
        <p15:guide id="4" pos="5472" userDrawn="1">
          <p15:clr>
            <a:srgbClr val="A4A3A4"/>
          </p15:clr>
        </p15:guide>
        <p15:guide id="5" orient="horz" pos="384" userDrawn="1">
          <p15:clr>
            <a:srgbClr val="A4A3A4"/>
          </p15:clr>
        </p15:guide>
        <p15:guide id="6" orient="horz" pos="4032" userDrawn="1">
          <p15:clr>
            <a:srgbClr val="A4A3A4"/>
          </p15:clr>
        </p15:guide>
        <p15:guide id="7" orient="horz" pos="816" userDrawn="1">
          <p15:clr>
            <a:srgbClr val="A4A3A4"/>
          </p15:clr>
        </p15:guide>
        <p15:guide id="8" orient="horz" pos="110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024">
          <p15:clr>
            <a:srgbClr val="A4A3A4"/>
          </p15:clr>
        </p15:guide>
        <p15:guide id="4" pos="230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y, Sudipto" initials="RS" lastIdx="4" clrIdx="0">
    <p:extLst>
      <p:ext uri="{19B8F6BF-5375-455C-9EA6-DF929625EA0E}">
        <p15:presenceInfo xmlns:p15="http://schemas.microsoft.com/office/powerpoint/2012/main" userId="S::Sudipto.Roy@Pearson.com::14944e77-dc95-4606-9c86-7ed1bed85a39" providerId="AD"/>
      </p:ext>
    </p:extLst>
  </p:cmAuthor>
  <p:cmAuthor id="2" name="Shweta Jain" initials="SJ" lastIdx="8" clrIdx="1">
    <p:extLst>
      <p:ext uri="{19B8F6BF-5375-455C-9EA6-DF929625EA0E}">
        <p15:presenceInfo xmlns:p15="http://schemas.microsoft.com/office/powerpoint/2012/main" userId="S::Shweta.Jain1@pearson.com::6693a790-fec2-4f1b-bb02-58718b214df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0000"/>
    <a:srgbClr val="007FA3"/>
    <a:srgbClr val="3C1581"/>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93C443-83D9-4F09-82AD-CCFC7E55D667}" v="15" dt="2020-04-09T05:16:26.070"/>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59" autoAdjust="0"/>
    <p:restoredTop sz="84561" autoAdjust="0"/>
  </p:normalViewPr>
  <p:slideViewPr>
    <p:cSldViewPr>
      <p:cViewPr varScale="1">
        <p:scale>
          <a:sx n="93" d="100"/>
          <a:sy n="93" d="100"/>
        </p:scale>
        <p:origin x="1044" y="84"/>
      </p:cViewPr>
      <p:guideLst>
        <p:guide orient="horz" pos="2160"/>
        <p:guide pos="2880"/>
        <p:guide pos="288"/>
        <p:guide pos="5472"/>
        <p:guide orient="horz" pos="384"/>
        <p:guide orient="horz" pos="4032"/>
        <p:guide orient="horz" pos="816"/>
        <p:guide orient="horz" pos="1104"/>
      </p:guideLst>
    </p:cSldViewPr>
  </p:slideViewPr>
  <p:outlineViewPr>
    <p:cViewPr>
      <p:scale>
        <a:sx n="33" d="100"/>
        <a:sy n="33" d="100"/>
      </p:scale>
      <p:origin x="0" y="-10092"/>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4" d="100"/>
          <a:sy n="54" d="100"/>
        </p:scale>
        <p:origin x="1794" y="78"/>
      </p:cViewPr>
      <p:guideLst>
        <p:guide orient="horz" pos="2880"/>
        <p:guide pos="2160"/>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47" Type="http://schemas.openxmlformats.org/officeDocument/2006/relationships/customXml" Target="../customXml/item3.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viewProps" Target="viewProps.xml"/><Relationship Id="rId45" Type="http://schemas.openxmlformats.org/officeDocument/2006/relationships/customXml" Target="../customXml/item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 Id="rId46" Type="http://schemas.openxmlformats.org/officeDocument/2006/relationships/customXml" Target="../customXml/item2.xml"/><Relationship Id="rId20" Type="http://schemas.openxmlformats.org/officeDocument/2006/relationships/slide" Target="slides/slide16.xml"/><Relationship Id="rId4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in, Shweta" userId="6693a790-fec2-4f1b-bb02-58718b214df8" providerId="ADAL" clId="{3893C443-83D9-4F09-82AD-CCFC7E55D667}"/>
    <pc:docChg chg="modSld">
      <pc:chgData name="Jain, Shweta" userId="6693a790-fec2-4f1b-bb02-58718b214df8" providerId="ADAL" clId="{3893C443-83D9-4F09-82AD-CCFC7E55D667}" dt="2020-04-09T05:15:39.921" v="13" actId="962"/>
      <pc:docMkLst>
        <pc:docMk/>
      </pc:docMkLst>
      <pc:sldChg chg="modSp">
        <pc:chgData name="Jain, Shweta" userId="6693a790-fec2-4f1b-bb02-58718b214df8" providerId="ADAL" clId="{3893C443-83D9-4F09-82AD-CCFC7E55D667}" dt="2020-04-09T05:15:07.683" v="1" actId="962"/>
        <pc:sldMkLst>
          <pc:docMk/>
          <pc:sldMk cId="2249434749" sldId="371"/>
        </pc:sldMkLst>
        <pc:picChg chg="mod">
          <ac:chgData name="Jain, Shweta" userId="6693a790-fec2-4f1b-bb02-58718b214df8" providerId="ADAL" clId="{3893C443-83D9-4F09-82AD-CCFC7E55D667}" dt="2020-04-09T05:15:07.683" v="1" actId="962"/>
          <ac:picMkLst>
            <pc:docMk/>
            <pc:sldMk cId="2249434749" sldId="371"/>
            <ac:picMk id="4" creationId="{00000000-0000-0000-0000-000000000000}"/>
          </ac:picMkLst>
        </pc:picChg>
      </pc:sldChg>
      <pc:sldChg chg="modSp">
        <pc:chgData name="Jain, Shweta" userId="6693a790-fec2-4f1b-bb02-58718b214df8" providerId="ADAL" clId="{3893C443-83D9-4F09-82AD-CCFC7E55D667}" dt="2020-04-09T05:15:39.921" v="13" actId="962"/>
        <pc:sldMkLst>
          <pc:docMk/>
          <pc:sldMk cId="1943984519" sldId="377"/>
        </pc:sldMkLst>
        <pc:picChg chg="mod">
          <ac:chgData name="Jain, Shweta" userId="6693a790-fec2-4f1b-bb02-58718b214df8" providerId="ADAL" clId="{3893C443-83D9-4F09-82AD-CCFC7E55D667}" dt="2020-04-09T05:15:39.921" v="13" actId="962"/>
          <ac:picMkLst>
            <pc:docMk/>
            <pc:sldMk cId="1943984519" sldId="377"/>
            <ac:picMk id="4"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8D8D874E-E9D5-433B-A149-BDF6BFDD40A8}" type="datetimeFigureOut">
              <a:rPr lang="en-US" smtClean="0"/>
              <a:pPr/>
              <a:t>8/30/2022</a:t>
            </a:fld>
            <a:endParaRPr lang="en-US" dirty="0"/>
          </a:p>
        </p:txBody>
      </p:sp>
      <p:sp>
        <p:nvSpPr>
          <p:cNvPr id="4" name="Footer Placeholder 3"/>
          <p:cNvSpPr>
            <a:spLocks noGrp="1"/>
          </p:cNvSpPr>
          <p:nvPr>
            <p:ph type="ftr" sz="quarter" idx="2"/>
          </p:nvPr>
        </p:nvSpPr>
        <p:spPr>
          <a:xfrm>
            <a:off x="1"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EA051F04-9E25-42C3-8BC5-EC2E8469D95E}" type="datetimeFigureOut">
              <a:rPr lang="en-US" smtClean="0"/>
              <a:pPr/>
              <a:t>8/30/2022</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a:latin typeface="Arial" panose="020B0604020202020204" pitchFamily="34" charset="0"/>
                <a:cs typeface="Arial" panose="020B0604020202020204" pitchFamily="34" charset="0"/>
              </a:rPr>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a:latin typeface="Arial" panose="020B0604020202020204" pitchFamily="34" charset="0"/>
                <a:cs typeface="Arial" panose="020B0604020202020204" pitchFamily="34" charset="0"/>
              </a:rPr>
              <a:t>1) Math Type Plugin</a:t>
            </a:r>
          </a:p>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a:latin typeface="Arial" panose="020B0604020202020204" pitchFamily="34" charset="0"/>
                <a:cs typeface="Arial" panose="020B0604020202020204" pitchFamily="34" charset="0"/>
              </a:rPr>
              <a:t>2) Math Player (free versions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a:latin typeface="Arial" panose="020B0604020202020204" pitchFamily="34" charset="0"/>
                <a:cs typeface="Arial" panose="020B0604020202020204" pitchFamily="34" charset="0"/>
              </a:rPr>
              <a:t>3) NVDA Reader (free versions available)</a:t>
            </a:r>
          </a:p>
        </p:txBody>
      </p:sp>
      <p:sp>
        <p:nvSpPr>
          <p:cNvPr id="4" name="Slide Number Placeholder 3"/>
          <p:cNvSpPr>
            <a:spLocks noGrp="1"/>
          </p:cNvSpPr>
          <p:nvPr>
            <p:ph type="sldNum" sz="quarter" idx="10"/>
          </p:nvPr>
        </p:nvSpPr>
        <p:spPr/>
        <p:txBody>
          <a:bodyPr/>
          <a:lstStyle/>
          <a:p>
            <a:fld id="{A73D6722-9B4D-4E29-B226-C325925A8118}" type="slidenum">
              <a:rPr lang="en-US" smtClean="0"/>
              <a:t>1</a:t>
            </a:fld>
            <a:endParaRPr lang="en-US" dirty="0"/>
          </a:p>
        </p:txBody>
      </p:sp>
    </p:spTree>
    <p:extLst>
      <p:ext uri="{BB962C8B-B14F-4D97-AF65-F5344CB8AC3E}">
        <p14:creationId xmlns:p14="http://schemas.microsoft.com/office/powerpoint/2010/main" val="17794521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Long Description 1:</a:t>
            </a:r>
          </a:p>
          <a:p>
            <a:r>
              <a:rPr lang="en-US" sz="1200" b="0" i="0" u="none" strike="noStrike" dirty="0">
                <a:solidFill>
                  <a:srgbClr val="000000"/>
                </a:solidFill>
                <a:effectLst/>
                <a:latin typeface="Arial" panose="020B0604020202020204" pitchFamily="34" charset="0"/>
                <a:cs typeface="Arial" panose="020B0604020202020204" pitchFamily="34" charset="0"/>
              </a:rPr>
              <a:t>The building has a ground floor and one story. The ground floor has glass windows and sculptures. The top of the ground floor has a balustrade. The top story has a flat roof, glass windows, and chimneys. The top roof has a sculpture. The stairs to the top roof are spiral.</a:t>
            </a:r>
          </a:p>
          <a:p>
            <a:endParaRPr lang="en-US" sz="1200" b="0" i="0" u="none" strike="noStrike" dirty="0">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Long Description 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Arial" panose="020B0604020202020204" pitchFamily="34" charset="0"/>
                <a:cs typeface="Arial" panose="020B0604020202020204" pitchFamily="34" charset="0"/>
              </a:rPr>
              <a:t>The ground floor plan shows from the left to the right, a sauna and pool on the left, and a hall, courtyard, and rooms on the right. The second floor has a hall, courtyard, and rooms on the right. </a:t>
            </a: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73D6722-9B4D-4E29-B226-C325925A8118}" type="slidenum">
              <a:rPr lang="en-US" smtClean="0"/>
              <a:pPr/>
              <a:t>13</a:t>
            </a:fld>
            <a:endParaRPr lang="en-US" dirty="0"/>
          </a:p>
        </p:txBody>
      </p:sp>
    </p:spTree>
    <p:extLst>
      <p:ext uri="{BB962C8B-B14F-4D97-AF65-F5344CB8AC3E}">
        <p14:creationId xmlns:p14="http://schemas.microsoft.com/office/powerpoint/2010/main" val="3289803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200" noProof="0" dirty="0">
                <a:latin typeface="Arial" panose="020B0604020202020204" pitchFamily="34" charset="0"/>
                <a:cs typeface="Arial" panose="020B0604020202020204" pitchFamily="34" charset="0"/>
              </a:rPr>
              <a:t>Long Description:</a:t>
            </a:r>
          </a:p>
          <a:p>
            <a:pPr defTabSz="931774">
              <a:defRPr/>
            </a:pPr>
            <a:r>
              <a:rPr lang="en-US" sz="1200" b="0" i="0" u="none" strike="noStrike" dirty="0">
                <a:solidFill>
                  <a:srgbClr val="000000"/>
                </a:solidFill>
                <a:effectLst/>
                <a:latin typeface="Arial" panose="020B0604020202020204" pitchFamily="34" charset="0"/>
                <a:cs typeface="Arial" panose="020B0604020202020204" pitchFamily="34" charset="0"/>
              </a:rPr>
              <a:t>The ceiling is decorated with tiles and supported by columns. The stairs are a zig-zag pattern. The sides of the stairs have thin columns. The floor is decorated with tiles and rugs. The chairs are arranged.</a:t>
            </a:r>
            <a:r>
              <a:rPr lang="en-US" sz="1200" dirty="0">
                <a:latin typeface="Arial" panose="020B0604020202020204" pitchFamily="34" charset="0"/>
                <a:cs typeface="Arial" panose="020B0604020202020204" pitchFamily="34" charset="0"/>
              </a:rPr>
              <a:t> </a:t>
            </a:r>
            <a:endParaRPr lang="en-US" sz="1200" noProof="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14</a:t>
            </a:fld>
            <a:endParaRPr lang="en-US" dirty="0"/>
          </a:p>
        </p:txBody>
      </p:sp>
    </p:spTree>
    <p:extLst>
      <p:ext uri="{BB962C8B-B14F-4D97-AF65-F5344CB8AC3E}">
        <p14:creationId xmlns:p14="http://schemas.microsoft.com/office/powerpoint/2010/main" val="3783285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126877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200" noProof="0" dirty="0">
                <a:latin typeface="Arial" panose="020B0604020202020204" pitchFamily="34" charset="0"/>
                <a:cs typeface="Arial" panose="020B0604020202020204" pitchFamily="34" charset="0"/>
              </a:rPr>
              <a:t>Long Description:</a:t>
            </a:r>
          </a:p>
          <a:p>
            <a:pPr defTabSz="931774">
              <a:defRPr/>
            </a:pPr>
            <a:r>
              <a:rPr lang="en-US" sz="1200" b="0" i="0" u="none" strike="noStrike" dirty="0">
                <a:solidFill>
                  <a:srgbClr val="000000"/>
                </a:solidFill>
                <a:effectLst/>
                <a:latin typeface="Arial" panose="020B0604020202020204" pitchFamily="34" charset="0"/>
                <a:cs typeface="Arial" panose="020B0604020202020204" pitchFamily="34" charset="0"/>
              </a:rPr>
              <a:t>The hall has an undulating, wood-paneled ceiling. The long row of windows admits natural light. The hall has a wood-paneled wall. The Aalto birch stools are arranged on the wood floor.</a:t>
            </a:r>
            <a:r>
              <a:rPr lang="en-US" sz="1200" dirty="0">
                <a:latin typeface="Arial" panose="020B0604020202020204" pitchFamily="34" charset="0"/>
                <a:cs typeface="Arial" panose="020B0604020202020204" pitchFamily="34" charset="0"/>
              </a:rPr>
              <a:t> </a:t>
            </a:r>
            <a:endParaRPr lang="en-US" sz="1200" noProof="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16</a:t>
            </a:fld>
            <a:endParaRPr lang="en-US" dirty="0"/>
          </a:p>
        </p:txBody>
      </p:sp>
    </p:spTree>
    <p:extLst>
      <p:ext uri="{BB962C8B-B14F-4D97-AF65-F5344CB8AC3E}">
        <p14:creationId xmlns:p14="http://schemas.microsoft.com/office/powerpoint/2010/main" val="22999594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noProof="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17</a:t>
            </a:fld>
            <a:endParaRPr lang="en-US" dirty="0"/>
          </a:p>
        </p:txBody>
      </p:sp>
    </p:spTree>
    <p:extLst>
      <p:ext uri="{BB962C8B-B14F-4D97-AF65-F5344CB8AC3E}">
        <p14:creationId xmlns:p14="http://schemas.microsoft.com/office/powerpoint/2010/main" val="32463704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noProof="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21</a:t>
            </a:fld>
            <a:endParaRPr lang="en-US" dirty="0"/>
          </a:p>
        </p:txBody>
      </p:sp>
    </p:spTree>
    <p:extLst>
      <p:ext uri="{BB962C8B-B14F-4D97-AF65-F5344CB8AC3E}">
        <p14:creationId xmlns:p14="http://schemas.microsoft.com/office/powerpoint/2010/main" val="13316487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noProof="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22</a:t>
            </a:fld>
            <a:endParaRPr lang="en-US" dirty="0"/>
          </a:p>
        </p:txBody>
      </p:sp>
    </p:spTree>
    <p:extLst>
      <p:ext uri="{BB962C8B-B14F-4D97-AF65-F5344CB8AC3E}">
        <p14:creationId xmlns:p14="http://schemas.microsoft.com/office/powerpoint/2010/main" val="12649761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noProof="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24</a:t>
            </a:fld>
            <a:endParaRPr lang="en-US" dirty="0"/>
          </a:p>
        </p:txBody>
      </p:sp>
    </p:spTree>
    <p:extLst>
      <p:ext uri="{BB962C8B-B14F-4D97-AF65-F5344CB8AC3E}">
        <p14:creationId xmlns:p14="http://schemas.microsoft.com/office/powerpoint/2010/main" val="38992851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noProof="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25</a:t>
            </a:fld>
            <a:endParaRPr lang="en-US" dirty="0"/>
          </a:p>
        </p:txBody>
      </p:sp>
    </p:spTree>
    <p:extLst>
      <p:ext uri="{BB962C8B-B14F-4D97-AF65-F5344CB8AC3E}">
        <p14:creationId xmlns:p14="http://schemas.microsoft.com/office/powerpoint/2010/main" val="22880850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noProof="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27</a:t>
            </a:fld>
            <a:endParaRPr lang="en-US" dirty="0"/>
          </a:p>
        </p:txBody>
      </p:sp>
    </p:spTree>
    <p:extLst>
      <p:ext uri="{BB962C8B-B14F-4D97-AF65-F5344CB8AC3E}">
        <p14:creationId xmlns:p14="http://schemas.microsoft.com/office/powerpoint/2010/main" val="439390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5056872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noProof="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28</a:t>
            </a:fld>
            <a:endParaRPr lang="en-US" dirty="0"/>
          </a:p>
        </p:txBody>
      </p:sp>
    </p:spTree>
    <p:extLst>
      <p:ext uri="{BB962C8B-B14F-4D97-AF65-F5344CB8AC3E}">
        <p14:creationId xmlns:p14="http://schemas.microsoft.com/office/powerpoint/2010/main" val="21571396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noProof="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29</a:t>
            </a:fld>
            <a:endParaRPr lang="en-US" dirty="0"/>
          </a:p>
        </p:txBody>
      </p:sp>
    </p:spTree>
    <p:extLst>
      <p:ext uri="{BB962C8B-B14F-4D97-AF65-F5344CB8AC3E}">
        <p14:creationId xmlns:p14="http://schemas.microsoft.com/office/powerpoint/2010/main" val="8701688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noProof="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30</a:t>
            </a:fld>
            <a:endParaRPr lang="en-US" dirty="0"/>
          </a:p>
        </p:txBody>
      </p:sp>
    </p:spTree>
    <p:extLst>
      <p:ext uri="{BB962C8B-B14F-4D97-AF65-F5344CB8AC3E}">
        <p14:creationId xmlns:p14="http://schemas.microsoft.com/office/powerpoint/2010/main" val="9721291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F9CAA192-07C2-4912-B6C5-CA306F17FBDD}"/>
              </a:ext>
            </a:extLst>
          </p:cNvPr>
          <p:cNvSpPr>
            <a:spLocks noGrp="1" noRot="1" noChangeAspect="1" noTextEdit="1"/>
          </p:cNvSpPr>
          <p:nvPr>
            <p:ph type="sldImg"/>
          </p:nvPr>
        </p:nvSpPr>
        <p:spPr>
          <a:ln>
            <a:headEnd/>
            <a:tailEnd/>
          </a:ln>
        </p:spPr>
      </p:sp>
      <p:sp>
        <p:nvSpPr>
          <p:cNvPr id="48131" name="Notes Placeholder 2">
            <a:extLst>
              <a:ext uri="{FF2B5EF4-FFF2-40B4-BE49-F238E27FC236}">
                <a16:creationId xmlns:a16="http://schemas.microsoft.com/office/drawing/2014/main" id="{D9D7DF65-6D37-4A7E-9EC7-2261A13D3C4B}"/>
              </a:ext>
            </a:extLst>
          </p:cNvPr>
          <p:cNvSpPr txBox="1">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noProof="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48132" name="Slide Number Placeholder 3">
            <a:extLst>
              <a:ext uri="{FF2B5EF4-FFF2-40B4-BE49-F238E27FC236}">
                <a16:creationId xmlns:a16="http://schemas.microsoft.com/office/drawing/2014/main" id="{2998DBAB-D818-4DFB-A086-C98B5573E013}"/>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62E8CF15-2268-4E7C-A993-40BF9E4643D2}" type="slidenum">
              <a:rPr lang="en-US" altLang="en-US" sz="1200" smtClean="0"/>
              <a:pPr/>
              <a:t>31</a:t>
            </a:fld>
            <a:endParaRPr lang="en-US" altLang="en-US" sz="1200" dirty="0"/>
          </a:p>
        </p:txBody>
      </p:sp>
    </p:spTree>
    <p:extLst>
      <p:ext uri="{BB962C8B-B14F-4D97-AF65-F5344CB8AC3E}">
        <p14:creationId xmlns:p14="http://schemas.microsoft.com/office/powerpoint/2010/main" val="514525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200" noProof="0" dirty="0">
                <a:latin typeface="Arial" panose="020B0604020202020204" pitchFamily="34" charset="0"/>
                <a:cs typeface="Arial" panose="020B0604020202020204" pitchFamily="34" charset="0"/>
              </a:rPr>
              <a:t>Long Description:</a:t>
            </a:r>
          </a:p>
          <a:p>
            <a:pPr defTabSz="931774">
              <a:defRPr/>
            </a:pPr>
            <a:r>
              <a:rPr lang="en-US" sz="1200" b="0" i="0" u="none" strike="noStrike" dirty="0">
                <a:solidFill>
                  <a:srgbClr val="000000"/>
                </a:solidFill>
                <a:effectLst/>
                <a:latin typeface="Arial" panose="020B0604020202020204" pitchFamily="34" charset="0"/>
                <a:cs typeface="Arial" panose="020B0604020202020204" pitchFamily="34" charset="0"/>
              </a:rPr>
              <a:t>The main entrance has a rectangle facade with an arched top. The building is an asymmetrical structure. The dependency building has porches supported by columns. A large tower has a clock on its top. The facade has rectangular windows and arched windows. An elongated needle is on the arched top at the central axis.</a:t>
            </a:r>
            <a:r>
              <a:rPr lang="en-US" sz="1200" dirty="0">
                <a:latin typeface="Arial" panose="020B0604020202020204" pitchFamily="34" charset="0"/>
                <a:cs typeface="Arial" panose="020B0604020202020204" pitchFamily="34" charset="0"/>
              </a:rPr>
              <a:t> </a:t>
            </a:r>
            <a:endParaRPr lang="en-US" sz="1200" noProof="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6</a:t>
            </a:fld>
            <a:endParaRPr lang="en-US" dirty="0"/>
          </a:p>
        </p:txBody>
      </p:sp>
    </p:spTree>
    <p:extLst>
      <p:ext uri="{BB962C8B-B14F-4D97-AF65-F5344CB8AC3E}">
        <p14:creationId xmlns:p14="http://schemas.microsoft.com/office/powerpoint/2010/main" val="19041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200" noProof="0" dirty="0">
                <a:latin typeface="Arial" panose="020B0604020202020204" pitchFamily="34" charset="0"/>
                <a:cs typeface="Arial" panose="020B0604020202020204" pitchFamily="34" charset="0"/>
              </a:rPr>
              <a:t>Long Description:</a:t>
            </a:r>
          </a:p>
          <a:p>
            <a:pPr defTabSz="931774">
              <a:defRPr/>
            </a:pPr>
            <a:r>
              <a:rPr lang="en-US" sz="1200" b="0" i="0" u="none" strike="noStrike" dirty="0">
                <a:solidFill>
                  <a:srgbClr val="000000"/>
                </a:solidFill>
                <a:effectLst/>
                <a:latin typeface="Arial" panose="020B0604020202020204" pitchFamily="34" charset="0"/>
                <a:cs typeface="Arial" panose="020B0604020202020204" pitchFamily="34" charset="0"/>
              </a:rPr>
              <a:t>The sidewall has a canopy. The entrance has glass walls below the concrete wall. The first story has a sheet roof supported by iron columns. The top story has a rectangular entrance and rectangular glass windows. The top story has a rounded cupola with a circular roof. </a:t>
            </a:r>
            <a:endParaRPr lang="en-US" sz="1200" noProof="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7</a:t>
            </a:fld>
            <a:endParaRPr lang="en-US" dirty="0"/>
          </a:p>
        </p:txBody>
      </p:sp>
    </p:spTree>
    <p:extLst>
      <p:ext uri="{BB962C8B-B14F-4D97-AF65-F5344CB8AC3E}">
        <p14:creationId xmlns:p14="http://schemas.microsoft.com/office/powerpoint/2010/main" val="189779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200" noProof="0" dirty="0">
                <a:latin typeface="Arial" panose="020B0604020202020204" pitchFamily="34" charset="0"/>
                <a:cs typeface="Arial" panose="020B0604020202020204" pitchFamily="34" charset="0"/>
              </a:rPr>
              <a:t>Long Description:</a:t>
            </a:r>
          </a:p>
          <a:p>
            <a:pPr defTabSz="931774">
              <a:defRPr/>
            </a:pPr>
            <a:r>
              <a:rPr lang="en-US" sz="1200" b="0" i="0" u="none" strike="noStrike" dirty="0">
                <a:solidFill>
                  <a:srgbClr val="000000"/>
                </a:solidFill>
                <a:effectLst/>
                <a:latin typeface="Arial" panose="020B0604020202020204" pitchFamily="34" charset="0"/>
                <a:cs typeface="Arial" panose="020B0604020202020204" pitchFamily="34" charset="0"/>
              </a:rPr>
              <a:t>The main entrance has a portico supported by columns. The facade has rectangular glass windows in repetitive series. The building on the right has balconies with balustrades and backspace with walls.</a:t>
            </a:r>
            <a:r>
              <a:rPr lang="en-US" sz="1200" dirty="0">
                <a:latin typeface="Arial" panose="020B0604020202020204" pitchFamily="34" charset="0"/>
                <a:cs typeface="Arial" panose="020B0604020202020204" pitchFamily="34" charset="0"/>
              </a:rPr>
              <a:t> </a:t>
            </a:r>
            <a:endParaRPr lang="en-US" sz="1200" noProof="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8</a:t>
            </a:fld>
            <a:endParaRPr lang="en-US" dirty="0"/>
          </a:p>
        </p:txBody>
      </p:sp>
    </p:spTree>
    <p:extLst>
      <p:ext uri="{BB962C8B-B14F-4D97-AF65-F5344CB8AC3E}">
        <p14:creationId xmlns:p14="http://schemas.microsoft.com/office/powerpoint/2010/main" val="145474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noProof="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9</a:t>
            </a:fld>
            <a:endParaRPr lang="en-US" dirty="0"/>
          </a:p>
        </p:txBody>
      </p:sp>
    </p:spTree>
    <p:extLst>
      <p:ext uri="{BB962C8B-B14F-4D97-AF65-F5344CB8AC3E}">
        <p14:creationId xmlns:p14="http://schemas.microsoft.com/office/powerpoint/2010/main" val="426606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200" noProof="0" dirty="0">
                <a:latin typeface="Arial" panose="020B0604020202020204" pitchFamily="34" charset="0"/>
                <a:cs typeface="Arial" panose="020B0604020202020204" pitchFamily="34" charset="0"/>
              </a:rPr>
              <a:t>Long Description:</a:t>
            </a:r>
          </a:p>
          <a:p>
            <a:pPr defTabSz="931774">
              <a:defRPr/>
            </a:pPr>
            <a:r>
              <a:rPr lang="en-US" sz="1200" b="0" i="0" u="none" strike="noStrike" dirty="0">
                <a:solidFill>
                  <a:srgbClr val="000000"/>
                </a:solidFill>
                <a:effectLst/>
                <a:latin typeface="Arial" panose="020B0604020202020204" pitchFamily="34" charset="0"/>
                <a:cs typeface="Arial" panose="020B0604020202020204" pitchFamily="34" charset="0"/>
              </a:rPr>
              <a:t>The building has a copper roof and an uneven brick facade. It is an irregular grouping of buildings. It has administration offices around the courtyard. The building has stairs to the courtyard.</a:t>
            </a:r>
            <a:r>
              <a:rPr lang="en-US" sz="1200" dirty="0">
                <a:latin typeface="Arial" panose="020B0604020202020204" pitchFamily="34" charset="0"/>
                <a:cs typeface="Arial" panose="020B0604020202020204" pitchFamily="34" charset="0"/>
              </a:rPr>
              <a:t> </a:t>
            </a:r>
            <a:endParaRPr lang="en-US" sz="1200" noProof="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10</a:t>
            </a:fld>
            <a:endParaRPr lang="en-US" dirty="0"/>
          </a:p>
        </p:txBody>
      </p:sp>
    </p:spTree>
    <p:extLst>
      <p:ext uri="{BB962C8B-B14F-4D97-AF65-F5344CB8AC3E}">
        <p14:creationId xmlns:p14="http://schemas.microsoft.com/office/powerpoint/2010/main" val="3488202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200" noProof="0" dirty="0">
                <a:latin typeface="Arial" panose="020B0604020202020204" pitchFamily="34" charset="0"/>
                <a:cs typeface="Arial" panose="020B0604020202020204" pitchFamily="34" charset="0"/>
              </a:rPr>
              <a:t>Long Description:</a:t>
            </a:r>
          </a:p>
          <a:p>
            <a:pPr defTabSz="931774">
              <a:defRPr/>
            </a:pPr>
            <a:r>
              <a:rPr lang="en-US" sz="1200" b="0" i="0" u="none" strike="noStrike" dirty="0">
                <a:solidFill>
                  <a:srgbClr val="000000"/>
                </a:solidFill>
                <a:effectLst/>
                <a:latin typeface="Arial" panose="020B0604020202020204" pitchFamily="34" charset="0"/>
                <a:cs typeface="Arial" panose="020B0604020202020204" pitchFamily="34" charset="0"/>
              </a:rPr>
              <a:t>The building is the tallest and numerous story building. It has glass windows in repetitive series. The horizontal beams have lines. It is a symmetrical structure building. The top story is marked as S A S.</a:t>
            </a:r>
            <a:r>
              <a:rPr lang="en-US" sz="1200" dirty="0">
                <a:latin typeface="Arial" panose="020B0604020202020204" pitchFamily="34" charset="0"/>
                <a:cs typeface="Arial" panose="020B0604020202020204" pitchFamily="34" charset="0"/>
              </a:rPr>
              <a:t> </a:t>
            </a:r>
            <a:endParaRPr lang="en-US" sz="1200" noProof="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11</a:t>
            </a:fld>
            <a:endParaRPr lang="en-US" dirty="0"/>
          </a:p>
        </p:txBody>
      </p:sp>
    </p:spTree>
    <p:extLst>
      <p:ext uri="{BB962C8B-B14F-4D97-AF65-F5344CB8AC3E}">
        <p14:creationId xmlns:p14="http://schemas.microsoft.com/office/powerpoint/2010/main" val="1070086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200" noProof="0" dirty="0">
                <a:latin typeface="Arial" panose="020B0604020202020204" pitchFamily="34" charset="0"/>
                <a:cs typeface="Arial" panose="020B0604020202020204" pitchFamily="34" charset="0"/>
              </a:rPr>
              <a:t>Long Description:</a:t>
            </a:r>
          </a:p>
          <a:p>
            <a:pPr defTabSz="931774">
              <a:defRPr/>
            </a:pPr>
            <a:r>
              <a:rPr lang="en-US" sz="1200" b="0" i="0" u="none" strike="noStrike" dirty="0">
                <a:solidFill>
                  <a:srgbClr val="000000"/>
                </a:solidFill>
                <a:effectLst/>
                <a:latin typeface="Arial" panose="020B0604020202020204" pitchFamily="34" charset="0"/>
                <a:cs typeface="Arial" panose="020B0604020202020204" pitchFamily="34" charset="0"/>
              </a:rPr>
              <a:t>The ceiling is flat with recessed downlights. The lobby has a curving stair that continues the sculptural character. The floors are arranged with lounge chairs that contour to fit the human body. It has stone floors. The plain area rugs define seating grouping.</a:t>
            </a:r>
            <a:r>
              <a:rPr lang="en-US" sz="1200" dirty="0">
                <a:latin typeface="Arial" panose="020B0604020202020204" pitchFamily="34" charset="0"/>
                <a:cs typeface="Arial" panose="020B0604020202020204" pitchFamily="34" charset="0"/>
              </a:rPr>
              <a:t> </a:t>
            </a:r>
            <a:endParaRPr lang="en-US" sz="1200" noProof="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12</a:t>
            </a:fld>
            <a:endParaRPr lang="en-US" dirty="0"/>
          </a:p>
        </p:txBody>
      </p:sp>
    </p:spTree>
    <p:extLst>
      <p:ext uri="{BB962C8B-B14F-4D97-AF65-F5344CB8AC3E}">
        <p14:creationId xmlns:p14="http://schemas.microsoft.com/office/powerpoint/2010/main" val="20082265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8/30/2022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4" name="Picture 13"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1" name="Content Placeholder 7">
            <a:extLst>
              <a:ext uri="{FF2B5EF4-FFF2-40B4-BE49-F238E27FC236}">
                <a16:creationId xmlns:a16="http://schemas.microsoft.com/office/drawing/2014/main" id="{EDF9B687-6C1F-C256-98E1-DEE5EF067BA3}"/>
              </a:ext>
            </a:extLst>
          </p:cNvPr>
          <p:cNvSpPr>
            <a:spLocks noGrp="1"/>
          </p:cNvSpPr>
          <p:nvPr>
            <p:ph sz="quarter" idx="21"/>
          </p:nvPr>
        </p:nvSpPr>
        <p:spPr>
          <a:xfrm>
            <a:off x="3810000" y="6491015"/>
            <a:ext cx="4876800" cy="221018"/>
          </a:xfrm>
        </p:spPr>
        <p:txBody>
          <a:bodyPr wrap="square" lIns="0" tIns="18000" rIns="0" bIns="18000" anchor="ctr">
            <a:spAutoFit/>
          </a:bodyPr>
          <a:lstStyle/>
          <a:p>
            <a:pPr marL="0" indent="0" algn="r">
              <a:buNone/>
            </a:pPr>
            <a:r>
              <a:rPr lang="en-US" altLang="en-US" sz="1200" dirty="0">
                <a:solidFill>
                  <a:schemeClr val="tx1"/>
                </a:solidFill>
                <a:latin typeface="Verdana"/>
                <a:ea typeface="Verdana" panose="020B0604030504040204" pitchFamily="34" charset="0"/>
                <a:cs typeface="Verdana" panose="020B0604030504040204" pitchFamily="34" charset="0"/>
              </a:rPr>
              <a:t>Copyright © 2012 Pearson Education, Inc. All Rights Reserved</a:t>
            </a:r>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172308"/>
            <a:ext cx="8229600" cy="619386"/>
          </a:xfrm>
        </p:spPr>
        <p:txBody>
          <a:bodyPr anchor="ctr"/>
          <a:lstStyle>
            <a:lvl1pPr>
              <a:defRPr sz="3600"/>
            </a:lvl1p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8/30/2022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8/30/2022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8/30/2022</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8/30/2022</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10" name="Picture 9"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3" name="TextBox 12"/>
          <p:cNvSpPr txBox="1"/>
          <p:nvPr userDrawn="1"/>
        </p:nvSpPr>
        <p:spPr>
          <a:xfrm>
            <a:off x="1600199" y="6429345"/>
            <a:ext cx="7190117"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baseline="0" dirty="0">
                <a:latin typeface="Verdana" panose="020B0604030504040204" pitchFamily="34" charset="0"/>
                <a:ea typeface="Verdana" panose="020B0604030504040204" pitchFamily="34" charset="0"/>
                <a:cs typeface="Verdana" panose="020B0604030504040204" pitchFamily="34" charset="0"/>
              </a:rPr>
              <a:t>Copyright © 2021, 2018, 2016 Pearson Education, Inc. All Rights Reserved</a:t>
            </a:r>
          </a:p>
        </p:txBody>
      </p:sp>
    </p:spTree>
    <p:extLst>
      <p:ext uri="{BB962C8B-B14F-4D97-AF65-F5344CB8AC3E}">
        <p14:creationId xmlns:p14="http://schemas.microsoft.com/office/powerpoint/2010/main" val="37111366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Chapter Opener">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fld id="{A9DF6EFB-3F44-496C-A842-1E0B3D3B975A}" type="datetimeFigureOut">
              <a:rPr lang="en-US" smtClean="0"/>
              <a:pPr/>
              <a:t>8/30/2022</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14" name="Title Placeholder">
            <a:extLst>
              <a:ext uri="{FF2B5EF4-FFF2-40B4-BE49-F238E27FC236}">
                <a16:creationId xmlns:a16="http://schemas.microsoft.com/office/drawing/2014/main" id="{ADDB680E-30A6-4CD4-97E3-003925CCC58A}"/>
              </a:ext>
            </a:extLst>
          </p:cNvPr>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7" name="Content Placeholder 5">
            <a:extLst>
              <a:ext uri="{FF2B5EF4-FFF2-40B4-BE49-F238E27FC236}">
                <a16:creationId xmlns:a16="http://schemas.microsoft.com/office/drawing/2014/main" id="{E46E832A-AFB7-4A18-8105-BED424076B99}"/>
              </a:ext>
            </a:extLst>
          </p:cNvPr>
          <p:cNvSpPr>
            <a:spLocks noGrp="1"/>
          </p:cNvSpPr>
          <p:nvPr>
            <p:ph sz="quarter" idx="14" hasCustomPrompt="1"/>
          </p:nvPr>
        </p:nvSpPr>
        <p:spPr>
          <a:xfrm>
            <a:off x="5029200" y="1600200"/>
            <a:ext cx="3657600" cy="1492250"/>
          </a:xfrm>
        </p:spPr>
        <p:txBody>
          <a:bodyPr anchor="b"/>
          <a:lstStyle>
            <a:lvl1pPr marL="101600" indent="0">
              <a:buNone/>
              <a:defRPr sz="3000"/>
            </a:lvl1pPr>
            <a:lvl2pPr marL="558800" indent="0">
              <a:buNone/>
              <a:defRPr/>
            </a:lvl2pPr>
          </a:lstStyle>
          <a:p>
            <a:pPr lvl="0"/>
            <a:r>
              <a:rPr lang="en-US" dirty="0"/>
              <a:t>Chapter #</a:t>
            </a:r>
          </a:p>
        </p:txBody>
      </p:sp>
      <p:sp>
        <p:nvSpPr>
          <p:cNvPr id="18" name="Content Placeholder 7">
            <a:extLst>
              <a:ext uri="{FF2B5EF4-FFF2-40B4-BE49-F238E27FC236}">
                <a16:creationId xmlns:a16="http://schemas.microsoft.com/office/drawing/2014/main" id="{AA9F4D4F-DF48-40B4-8BD4-FD2706CB534A}"/>
              </a:ext>
            </a:extLst>
          </p:cNvPr>
          <p:cNvSpPr>
            <a:spLocks noGrp="1"/>
          </p:cNvSpPr>
          <p:nvPr>
            <p:ph sz="quarter" idx="15" hasCustomPrompt="1"/>
          </p:nvPr>
        </p:nvSpPr>
        <p:spPr>
          <a:xfrm>
            <a:off x="5029200" y="3252788"/>
            <a:ext cx="3657600" cy="893761"/>
          </a:xfrm>
        </p:spPr>
        <p:txBody>
          <a:bodyPr/>
          <a:lstStyle>
            <a:lvl1pPr marL="101600" indent="0">
              <a:buNone/>
              <a:defRPr sz="2200"/>
            </a:lvl1pPr>
          </a:lstStyle>
          <a:p>
            <a:pPr lvl="0"/>
            <a:r>
              <a:rPr lang="en-US" dirty="0"/>
              <a:t>Chapter name</a:t>
            </a:r>
          </a:p>
        </p:txBody>
      </p:sp>
      <p:sp>
        <p:nvSpPr>
          <p:cNvPr id="21" name="Picture Placeholder 2">
            <a:extLst>
              <a:ext uri="{FF2B5EF4-FFF2-40B4-BE49-F238E27FC236}">
                <a16:creationId xmlns:a16="http://schemas.microsoft.com/office/drawing/2014/main" id="{3775DEB9-371F-4F7C-9E72-5881E622C6B2}"/>
              </a:ext>
            </a:extLst>
          </p:cNvPr>
          <p:cNvSpPr>
            <a:spLocks noGrp="1"/>
          </p:cNvSpPr>
          <p:nvPr>
            <p:ph type="pic" sz="quarter" idx="18"/>
          </p:nvPr>
        </p:nvSpPr>
        <p:spPr>
          <a:xfrm>
            <a:off x="457200" y="1517650"/>
            <a:ext cx="4178300" cy="4608513"/>
          </a:xfrm>
        </p:spPr>
        <p:txBody>
          <a:bodyPr/>
          <a:lstStyle/>
          <a:p>
            <a:endParaRPr lang="en-IN"/>
          </a:p>
        </p:txBody>
      </p:sp>
      <p:sp>
        <p:nvSpPr>
          <p:cNvPr id="22" name="Picture Placeholder 3">
            <a:extLst>
              <a:ext uri="{FF2B5EF4-FFF2-40B4-BE49-F238E27FC236}">
                <a16:creationId xmlns:a16="http://schemas.microsoft.com/office/drawing/2014/main" id="{0719BB34-6C8A-431F-A718-92C95487F7B6}"/>
              </a:ext>
            </a:extLst>
          </p:cNvPr>
          <p:cNvSpPr>
            <a:spLocks noGrp="1"/>
          </p:cNvSpPr>
          <p:nvPr>
            <p:ph type="pic" sz="quarter" idx="19"/>
          </p:nvPr>
        </p:nvSpPr>
        <p:spPr>
          <a:xfrm>
            <a:off x="457200" y="6291263"/>
            <a:ext cx="1262063" cy="566737"/>
          </a:xfrm>
        </p:spPr>
        <p:txBody>
          <a:bodyPr/>
          <a:lstStyle/>
          <a:p>
            <a:endParaRPr lang="en-IN" dirty="0"/>
          </a:p>
        </p:txBody>
      </p:sp>
      <p:sp>
        <p:nvSpPr>
          <p:cNvPr id="23" name="Content Placeholder 7">
            <a:extLst>
              <a:ext uri="{FF2B5EF4-FFF2-40B4-BE49-F238E27FC236}">
                <a16:creationId xmlns:a16="http://schemas.microsoft.com/office/drawing/2014/main" id="{F1702C9D-6322-4EB6-8C1C-0A4114EB9DC8}"/>
              </a:ext>
            </a:extLst>
          </p:cNvPr>
          <p:cNvSpPr>
            <a:spLocks noGrp="1"/>
          </p:cNvSpPr>
          <p:nvPr>
            <p:ph sz="quarter" idx="20" hasCustomPrompt="1"/>
          </p:nvPr>
        </p:nvSpPr>
        <p:spPr>
          <a:xfrm>
            <a:off x="5029200" y="4379844"/>
            <a:ext cx="3657600" cy="893761"/>
          </a:xfrm>
        </p:spPr>
        <p:txBody>
          <a:bodyPr/>
          <a:lstStyle>
            <a:lvl1pPr marL="101600" indent="0">
              <a:buNone/>
              <a:defRPr sz="2200"/>
            </a:lvl1pPr>
          </a:lstStyle>
          <a:p>
            <a:pPr lvl="0"/>
            <a:r>
              <a:rPr lang="en-US" dirty="0"/>
              <a:t>Chapter name</a:t>
            </a:r>
          </a:p>
        </p:txBody>
      </p:sp>
      <p:sp>
        <p:nvSpPr>
          <p:cNvPr id="3" name="Content Placeholder 2">
            <a:extLst>
              <a:ext uri="{FF2B5EF4-FFF2-40B4-BE49-F238E27FC236}">
                <a16:creationId xmlns:a16="http://schemas.microsoft.com/office/drawing/2014/main" id="{8A026303-4976-4CB5-AE31-5123D7A3865C}"/>
              </a:ext>
            </a:extLst>
          </p:cNvPr>
          <p:cNvSpPr>
            <a:spLocks noGrp="1"/>
          </p:cNvSpPr>
          <p:nvPr>
            <p:ph sz="quarter" idx="21"/>
          </p:nvPr>
        </p:nvSpPr>
        <p:spPr>
          <a:xfrm>
            <a:off x="457200" y="990600"/>
            <a:ext cx="8229600" cy="376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Content Placeholder 6">
            <a:extLst>
              <a:ext uri="{FF2B5EF4-FFF2-40B4-BE49-F238E27FC236}">
                <a16:creationId xmlns:a16="http://schemas.microsoft.com/office/drawing/2014/main" id="{66C8179C-6F86-4206-8BEB-B985D1E75B5E}"/>
              </a:ext>
            </a:extLst>
          </p:cNvPr>
          <p:cNvSpPr>
            <a:spLocks noGrp="1"/>
          </p:cNvSpPr>
          <p:nvPr>
            <p:ph sz="quarter" idx="22"/>
          </p:nvPr>
        </p:nvSpPr>
        <p:spPr>
          <a:xfrm>
            <a:off x="2895600" y="6477000"/>
            <a:ext cx="5791200" cy="268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18102879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4"/>
          </p:nvPr>
        </p:nvSpPr>
        <p:spPr>
          <a:xfrm>
            <a:off x="457200" y="5181600"/>
            <a:ext cx="8229600" cy="1066800"/>
          </a:xfrm>
        </p:spPr>
        <p:txBody>
          <a:bodyPr/>
          <a:lstStyle/>
          <a:p>
            <a:pPr lvl="0"/>
            <a:endParaRPr lang="en-IN" noProof="0" dirty="0"/>
          </a:p>
        </p:txBody>
      </p:sp>
      <p:sp>
        <p:nvSpPr>
          <p:cNvPr id="6" name="Date Placeholder 3">
            <a:extLst>
              <a:ext uri="{FF2B5EF4-FFF2-40B4-BE49-F238E27FC236}">
                <a16:creationId xmlns:a16="http://schemas.microsoft.com/office/drawing/2014/main" id="{6E921DB6-163E-4185-89B1-CFDC8DF69B49}"/>
              </a:ext>
            </a:extLst>
          </p:cNvPr>
          <p:cNvSpPr>
            <a:spLocks noGrp="1"/>
          </p:cNvSpPr>
          <p:nvPr>
            <p:ph type="dt" sz="half" idx="15"/>
          </p:nvPr>
        </p:nvSpPr>
        <p:spPr/>
        <p:txBody>
          <a:bodyPr/>
          <a:lstStyle>
            <a:lvl1pPr>
              <a:defRPr/>
            </a:lvl1pPr>
          </a:lstStyle>
          <a:p>
            <a:pPr>
              <a:defRPr/>
            </a:pPr>
            <a:fld id="{D828DFCB-A486-4246-B896-85E345F87AD0}" type="datetimeFigureOut">
              <a:rPr lang="en-US"/>
              <a:pPr>
                <a:defRPr/>
              </a:pPr>
              <a:t>8/30/2022</a:t>
            </a:fld>
            <a:endParaRPr lang="en-US" dirty="0"/>
          </a:p>
        </p:txBody>
      </p:sp>
      <p:sp>
        <p:nvSpPr>
          <p:cNvPr id="9" name="Slide Number Placeholder 5">
            <a:extLst>
              <a:ext uri="{FF2B5EF4-FFF2-40B4-BE49-F238E27FC236}">
                <a16:creationId xmlns:a16="http://schemas.microsoft.com/office/drawing/2014/main" id="{892865F2-AEF2-4B58-8B49-1C3744D6BDAE}"/>
              </a:ext>
            </a:extLst>
          </p:cNvPr>
          <p:cNvSpPr>
            <a:spLocks noGrp="1"/>
          </p:cNvSpPr>
          <p:nvPr>
            <p:ph type="sldNum" sz="quarter" idx="16"/>
          </p:nvPr>
        </p:nvSpPr>
        <p:spPr/>
        <p:txBody>
          <a:bodyPr/>
          <a:lstStyle>
            <a:lvl1pPr>
              <a:defRPr/>
            </a:lvl1pPr>
          </a:lstStyle>
          <a:p>
            <a:pPr>
              <a:defRPr/>
            </a:pPr>
            <a:fld id="{FD8F1D26-3C1C-4360-9318-83CB049CF007}" type="slidenum">
              <a:rPr lang="en-US"/>
              <a:pPr>
                <a:defRPr/>
              </a:pPr>
              <a:t>‹#›</a:t>
            </a:fld>
            <a:endParaRPr lang="en-US" dirty="0"/>
          </a:p>
        </p:txBody>
      </p:sp>
    </p:spTree>
    <p:extLst>
      <p:ext uri="{BB962C8B-B14F-4D97-AF65-F5344CB8AC3E}">
        <p14:creationId xmlns:p14="http://schemas.microsoft.com/office/powerpoint/2010/main" val="11925427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One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hasCustomPrompt="1"/>
          </p:nvPr>
        </p:nvSpPr>
        <p:spPr>
          <a:xfrm>
            <a:off x="457200" y="1556326"/>
            <a:ext cx="8229600" cy="4434275"/>
          </a:xfrm>
        </p:spPr>
        <p:txBody>
          <a:bodyPr lIns="0" tIns="0" rIns="0" bIns="0"/>
          <a:lstStyle>
            <a:lvl1pPr marL="342000" indent="-342000">
              <a:spcBef>
                <a:spcPts val="600"/>
              </a:spcBef>
              <a:defRPr sz="2400">
                <a:latin typeface="Arial" panose="020B0604020202020204" pitchFamily="34" charset="0"/>
                <a:cs typeface="Arial" panose="020B0604020202020204" pitchFamily="34" charset="0"/>
              </a:defRPr>
            </a:lvl1pPr>
            <a:lvl2pPr indent="-342000">
              <a:defRPr sz="2400">
                <a:latin typeface="Arial" panose="020B0604020202020204" pitchFamily="34" charset="0"/>
                <a:cs typeface="Arial" panose="020B0604020202020204" pitchFamily="34" charset="0"/>
              </a:defRPr>
            </a:lvl2pPr>
            <a:lvl3pPr indent="-342000">
              <a:defRPr sz="2400">
                <a:latin typeface="Arial" panose="020B0604020202020204" pitchFamily="34" charset="0"/>
                <a:cs typeface="Arial" panose="020B0604020202020204" pitchFamily="34" charset="0"/>
              </a:defRPr>
            </a:lvl3pPr>
            <a:lvl4pPr indent="-342000">
              <a:defRPr sz="2400">
                <a:latin typeface="Arial" panose="020B0604020202020204" pitchFamily="34" charset="0"/>
                <a:cs typeface="Arial" panose="020B0604020202020204" pitchFamily="34" charset="0"/>
              </a:defRPr>
            </a:lvl4pPr>
            <a:lvl5pPr indent="-230400">
              <a:defRPr sz="2400">
                <a:latin typeface="+mn-lt"/>
              </a:defRPr>
            </a:lvl5pPr>
          </a:lstStyle>
          <a:p>
            <a:pPr lvl="0"/>
            <a:r>
              <a:rPr lang="en-US" dirty="0"/>
              <a:t>Click to add text</a:t>
            </a:r>
          </a:p>
          <a:p>
            <a:pPr lvl="1"/>
            <a:r>
              <a:rPr lang="en-US" dirty="0"/>
              <a:t> </a:t>
            </a:r>
          </a:p>
          <a:p>
            <a:pPr lvl="2"/>
            <a:r>
              <a:rPr lang="en-US" dirty="0"/>
              <a:t> </a:t>
            </a:r>
          </a:p>
          <a:p>
            <a:pPr lvl="3"/>
            <a:r>
              <a:rPr lang="en-US" dirty="0"/>
              <a:t> </a:t>
            </a:r>
          </a:p>
          <a:p>
            <a:pPr lvl="3"/>
            <a:endParaRPr lang="en-US" dirty="0"/>
          </a:p>
          <a:p>
            <a:pPr lvl="4"/>
            <a:endParaRPr lang="en-US" dirty="0"/>
          </a:p>
        </p:txBody>
      </p:sp>
    </p:spTree>
    <p:extLst>
      <p:ext uri="{BB962C8B-B14F-4D97-AF65-F5344CB8AC3E}">
        <p14:creationId xmlns:p14="http://schemas.microsoft.com/office/powerpoint/2010/main" val="4174901778"/>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One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hasCustomPrompt="1"/>
          </p:nvPr>
        </p:nvSpPr>
        <p:spPr>
          <a:xfrm>
            <a:off x="457200" y="1556326"/>
            <a:ext cx="8229600" cy="4434275"/>
          </a:xfrm>
        </p:spPr>
        <p:txBody>
          <a:bodyPr lIns="0" tIns="0" rIns="0" bIns="0"/>
          <a:lstStyle>
            <a:lvl1pPr marL="342000" indent="-342000">
              <a:spcBef>
                <a:spcPts val="600"/>
              </a:spcBef>
              <a:defRPr sz="2400">
                <a:latin typeface="Arial" panose="020B0604020202020204" pitchFamily="34" charset="0"/>
                <a:cs typeface="Arial" panose="020B0604020202020204" pitchFamily="34" charset="0"/>
              </a:defRPr>
            </a:lvl1pPr>
            <a:lvl2pPr indent="-342000">
              <a:defRPr sz="2400">
                <a:latin typeface="Arial" panose="020B0604020202020204" pitchFamily="34" charset="0"/>
                <a:cs typeface="Arial" panose="020B0604020202020204" pitchFamily="34" charset="0"/>
              </a:defRPr>
            </a:lvl2pPr>
            <a:lvl3pPr indent="-342000">
              <a:defRPr sz="2400">
                <a:latin typeface="Arial" panose="020B0604020202020204" pitchFamily="34" charset="0"/>
                <a:cs typeface="Arial" panose="020B0604020202020204" pitchFamily="34" charset="0"/>
              </a:defRPr>
            </a:lvl3pPr>
            <a:lvl4pPr indent="-342000">
              <a:defRPr sz="2400">
                <a:latin typeface="Arial" panose="020B0604020202020204" pitchFamily="34" charset="0"/>
                <a:cs typeface="Arial" panose="020B0604020202020204" pitchFamily="34" charset="0"/>
              </a:defRPr>
            </a:lvl4pPr>
            <a:lvl5pPr indent="-230400">
              <a:defRPr sz="2400">
                <a:latin typeface="+mn-lt"/>
              </a:defRPr>
            </a:lvl5pPr>
          </a:lstStyle>
          <a:p>
            <a:pPr lvl="0"/>
            <a:r>
              <a:rPr lang="en-US" dirty="0"/>
              <a:t>Click to add text</a:t>
            </a:r>
          </a:p>
          <a:p>
            <a:pPr lvl="1"/>
            <a:r>
              <a:rPr lang="en-US" dirty="0"/>
              <a:t> </a:t>
            </a:r>
          </a:p>
          <a:p>
            <a:pPr lvl="2"/>
            <a:r>
              <a:rPr lang="en-US" dirty="0"/>
              <a:t> </a:t>
            </a:r>
          </a:p>
          <a:p>
            <a:pPr lvl="3"/>
            <a:r>
              <a:rPr lang="en-US" dirty="0"/>
              <a:t> </a:t>
            </a:r>
          </a:p>
          <a:p>
            <a:pPr lvl="3"/>
            <a:endParaRPr lang="en-US" dirty="0"/>
          </a:p>
          <a:p>
            <a:pPr lvl="4"/>
            <a:endParaRPr lang="en-US" dirty="0"/>
          </a:p>
        </p:txBody>
      </p:sp>
      <p:sp>
        <p:nvSpPr>
          <p:cNvPr id="3" name="Content Placeholder 2">
            <a:extLst>
              <a:ext uri="{FF2B5EF4-FFF2-40B4-BE49-F238E27FC236}">
                <a16:creationId xmlns:a16="http://schemas.microsoft.com/office/drawing/2014/main" id="{818A3041-F3C3-4A82-B689-660382BB67F1}"/>
              </a:ext>
            </a:extLst>
          </p:cNvPr>
          <p:cNvSpPr>
            <a:spLocks noGrp="1"/>
          </p:cNvSpPr>
          <p:nvPr>
            <p:ph sz="quarter" idx="14"/>
          </p:nvPr>
        </p:nvSpPr>
        <p:spPr>
          <a:xfrm>
            <a:off x="6781800" y="1676400"/>
            <a:ext cx="1524000" cy="4191000"/>
          </a:xfrm>
        </p:spPr>
        <p:txBody>
          <a:bodyPr/>
          <a:lstStyle>
            <a:lvl1pPr marL="342900" indent="-342900">
              <a:spcBef>
                <a:spcPts val="600"/>
              </a:spcBef>
              <a:buFont typeface="Arial" panose="020B0604020202020204" pitchFamily="34" charset="0"/>
              <a:buChar char="•"/>
              <a:defRPr lang="en-US" sz="2400" kern="1200" dirty="0">
                <a:solidFill>
                  <a:schemeClr val="tx1"/>
                </a:solidFill>
                <a:latin typeface="Arial" panose="020B0604020202020204" pitchFamily="34" charset="0"/>
                <a:ea typeface="+mn-ea"/>
                <a:cs typeface="Arial" panose="020B0604020202020204" pitchFamily="34" charse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a:extLst>
              <a:ext uri="{FF2B5EF4-FFF2-40B4-BE49-F238E27FC236}">
                <a16:creationId xmlns:a16="http://schemas.microsoft.com/office/drawing/2014/main" id="{90C2373D-106A-4192-835E-E61E5E04D264}"/>
              </a:ext>
            </a:extLst>
          </p:cNvPr>
          <p:cNvSpPr>
            <a:spLocks noGrp="1"/>
          </p:cNvSpPr>
          <p:nvPr>
            <p:ph type="pic" sz="quarter" idx="15"/>
          </p:nvPr>
        </p:nvSpPr>
        <p:spPr>
          <a:xfrm>
            <a:off x="2819400" y="2514600"/>
            <a:ext cx="3581400" cy="2641600"/>
          </a:xfrm>
        </p:spPr>
        <p:txBody>
          <a:bodyPr/>
          <a:lstStyle/>
          <a:p>
            <a:endParaRPr lang="en-US"/>
          </a:p>
        </p:txBody>
      </p:sp>
      <p:sp>
        <p:nvSpPr>
          <p:cNvPr id="6" name="Content Placeholder 5">
            <a:extLst>
              <a:ext uri="{FF2B5EF4-FFF2-40B4-BE49-F238E27FC236}">
                <a16:creationId xmlns:a16="http://schemas.microsoft.com/office/drawing/2014/main" id="{64B64BB5-2EE4-4720-AE5B-CBC328962A2C}"/>
              </a:ext>
            </a:extLst>
          </p:cNvPr>
          <p:cNvSpPr>
            <a:spLocks noGrp="1"/>
          </p:cNvSpPr>
          <p:nvPr>
            <p:ph sz="quarter" idx="16"/>
          </p:nvPr>
        </p:nvSpPr>
        <p:spPr>
          <a:xfrm>
            <a:off x="457200" y="4419600"/>
            <a:ext cx="8229600" cy="577850"/>
          </a:xfrm>
        </p:spPr>
        <p:txBody>
          <a:bodyPr/>
          <a:lstStyle>
            <a:lvl1pPr marL="342900" indent="-342900">
              <a:buFont typeface="Arial" panose="020B0604020202020204" pitchFamily="34" charset="0"/>
              <a:buChar char="•"/>
              <a:defRPr lang="en-US" sz="2400" kern="1200" dirty="0" smtClean="0">
                <a:solidFill>
                  <a:schemeClr val="tx1"/>
                </a:solidFill>
                <a:latin typeface="Arial" panose="020B0604020202020204" pitchFamily="34" charset="0"/>
                <a:ea typeface="+mn-ea"/>
                <a:cs typeface="Arial" panose="020B0604020202020204" pitchFamily="34" charse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E253C237-910C-496D-94EB-620CF8D637EA}"/>
              </a:ext>
            </a:extLst>
          </p:cNvPr>
          <p:cNvSpPr>
            <a:spLocks noGrp="1"/>
          </p:cNvSpPr>
          <p:nvPr>
            <p:ph sz="quarter" idx="17"/>
          </p:nvPr>
        </p:nvSpPr>
        <p:spPr>
          <a:xfrm>
            <a:off x="457200" y="5334000"/>
            <a:ext cx="8305800" cy="654050"/>
          </a:xfrm>
        </p:spPr>
        <p:txBody>
          <a:bodyPr/>
          <a:lstStyle>
            <a:lvl1pPr marL="342900" indent="-342900">
              <a:buFont typeface="Arial" panose="020B0604020202020204" pitchFamily="34" charset="0"/>
              <a:buChar char="•"/>
              <a:defRPr lang="en-US" sz="2400" kern="1200" dirty="0" smtClean="0">
                <a:solidFill>
                  <a:schemeClr val="tx1"/>
                </a:solidFill>
                <a:latin typeface="Arial" panose="020B0604020202020204" pitchFamily="34" charset="0"/>
                <a:ea typeface="+mn-ea"/>
                <a:cs typeface="Arial" panose="020B0604020202020204" pitchFamily="34" charse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a:extLst>
              <a:ext uri="{FF2B5EF4-FFF2-40B4-BE49-F238E27FC236}">
                <a16:creationId xmlns:a16="http://schemas.microsoft.com/office/drawing/2014/main" id="{85854856-0F85-44EF-93EE-37716F54DE92}"/>
              </a:ext>
            </a:extLst>
          </p:cNvPr>
          <p:cNvSpPr>
            <a:spLocks noGrp="1"/>
          </p:cNvSpPr>
          <p:nvPr>
            <p:ph sz="quarter" idx="18"/>
          </p:nvPr>
        </p:nvSpPr>
        <p:spPr>
          <a:xfrm>
            <a:off x="457200" y="5334000"/>
            <a:ext cx="7848600" cy="65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7068622"/>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E7A00-5A53-12DA-3E3F-578C331578C2}"/>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83411C7B-5C2A-6770-94BE-3BBCB415855F}"/>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685861D7-37CD-725A-AAF4-A57FD61B5BE1}"/>
              </a:ext>
            </a:extLst>
          </p:cNvPr>
          <p:cNvSpPr>
            <a:spLocks noGrp="1"/>
          </p:cNvSpPr>
          <p:nvPr>
            <p:ph type="dt" sz="half" idx="10"/>
          </p:nvPr>
        </p:nvSpPr>
        <p:spPr/>
        <p:txBody>
          <a:bodyPr/>
          <a:lstStyle/>
          <a:p>
            <a:fld id="{F9794F76-5ADA-44D0-A665-AFF14282307C}" type="datetimeFigureOut">
              <a:rPr lang="en-IN" smtClean="0"/>
              <a:t>30-08-2022</a:t>
            </a:fld>
            <a:endParaRPr lang="en-IN"/>
          </a:p>
        </p:txBody>
      </p:sp>
      <p:sp>
        <p:nvSpPr>
          <p:cNvPr id="5" name="Footer Placeholder 4">
            <a:extLst>
              <a:ext uri="{FF2B5EF4-FFF2-40B4-BE49-F238E27FC236}">
                <a16:creationId xmlns:a16="http://schemas.microsoft.com/office/drawing/2014/main" id="{652050C3-1402-219A-D166-189291D7369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CB481C9-6CAB-549D-C923-8525FC794676}"/>
              </a:ext>
            </a:extLst>
          </p:cNvPr>
          <p:cNvSpPr>
            <a:spLocks noGrp="1"/>
          </p:cNvSpPr>
          <p:nvPr>
            <p:ph type="sldNum" sz="quarter" idx="12"/>
          </p:nvPr>
        </p:nvSpPr>
        <p:spPr/>
        <p:txBody>
          <a:bodyPr/>
          <a:lstStyle/>
          <a:p>
            <a:fld id="{27317A93-C826-41AE-9CFE-B308830A1A44}" type="slidenum">
              <a:rPr lang="en-IN" smtClean="0"/>
              <a:t>‹#›</a:t>
            </a:fld>
            <a:endParaRPr lang="en-IN"/>
          </a:p>
        </p:txBody>
      </p:sp>
    </p:spTree>
    <p:extLst>
      <p:ext uri="{BB962C8B-B14F-4D97-AF65-F5344CB8AC3E}">
        <p14:creationId xmlns:p14="http://schemas.microsoft.com/office/powerpoint/2010/main" val="38230618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30DC3-3978-B520-9169-249485DA7963}"/>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3FB627AD-18A1-1366-39F0-304FBFC7565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D1FE14C-8440-FDD6-EB31-C284D8248A2D}"/>
              </a:ext>
            </a:extLst>
          </p:cNvPr>
          <p:cNvSpPr>
            <a:spLocks noGrp="1"/>
          </p:cNvSpPr>
          <p:nvPr>
            <p:ph type="dt" sz="half" idx="10"/>
          </p:nvPr>
        </p:nvSpPr>
        <p:spPr/>
        <p:txBody>
          <a:bodyPr/>
          <a:lstStyle/>
          <a:p>
            <a:fld id="{F9794F76-5ADA-44D0-A665-AFF14282307C}" type="datetimeFigureOut">
              <a:rPr lang="en-IN" smtClean="0"/>
              <a:t>30-08-2022</a:t>
            </a:fld>
            <a:endParaRPr lang="en-IN"/>
          </a:p>
        </p:txBody>
      </p:sp>
      <p:sp>
        <p:nvSpPr>
          <p:cNvPr id="5" name="Footer Placeholder 4">
            <a:extLst>
              <a:ext uri="{FF2B5EF4-FFF2-40B4-BE49-F238E27FC236}">
                <a16:creationId xmlns:a16="http://schemas.microsoft.com/office/drawing/2014/main" id="{2BF28E86-E81E-80DE-551B-7AF388EBC85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0CB6C17-71DE-B34F-A40F-11CDAB74866D}"/>
              </a:ext>
            </a:extLst>
          </p:cNvPr>
          <p:cNvSpPr>
            <a:spLocks noGrp="1"/>
          </p:cNvSpPr>
          <p:nvPr>
            <p:ph type="sldNum" sz="quarter" idx="12"/>
          </p:nvPr>
        </p:nvSpPr>
        <p:spPr/>
        <p:txBody>
          <a:bodyPr/>
          <a:lstStyle/>
          <a:p>
            <a:fld id="{27317A93-C826-41AE-9CFE-B308830A1A44}" type="slidenum">
              <a:rPr lang="en-IN" smtClean="0"/>
              <a:t>‹#›</a:t>
            </a:fld>
            <a:endParaRPr lang="en-IN"/>
          </a:p>
        </p:txBody>
      </p:sp>
    </p:spTree>
    <p:extLst>
      <p:ext uri="{BB962C8B-B14F-4D97-AF65-F5344CB8AC3E}">
        <p14:creationId xmlns:p14="http://schemas.microsoft.com/office/powerpoint/2010/main" val="280868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4" name="Title 13"/>
          <p:cNvSpPr>
            <a:spLocks noGrp="1"/>
          </p:cNvSpPr>
          <p:nvPr>
            <p:ph type="title"/>
          </p:nvPr>
        </p:nvSpPr>
        <p:spPr>
          <a:xfrm>
            <a:off x="457200" y="215372"/>
            <a:ext cx="8229600" cy="621792"/>
          </a:xfrm>
        </p:spPr>
        <p:txBody>
          <a:bodyPr anchor="t" anchorCtr="0"/>
          <a:lstStyle/>
          <a:p>
            <a:r>
              <a:rPr lang="en-US" dirty="0"/>
              <a:t>Click to edit Master title style</a:t>
            </a:r>
          </a:p>
        </p:txBody>
      </p:sp>
      <p:sp>
        <p:nvSpPr>
          <p:cNvPr id="15" name="Date Placeholder 14"/>
          <p:cNvSpPr>
            <a:spLocks noGrp="1"/>
          </p:cNvSpPr>
          <p:nvPr>
            <p:ph type="dt" sz="half" idx="16"/>
          </p:nvPr>
        </p:nvSpPr>
        <p:spPr/>
        <p:txBody>
          <a:bodyPr/>
          <a:lstStyle/>
          <a:p>
            <a:fld id="{A9DF6EFB-3F44-496C-A842-1E0B3D3B975A}" type="datetimeFigureOut">
              <a:rPr lang="en-US" smtClean="0"/>
              <a:pPr/>
              <a:t>8/30/2022</a:t>
            </a:fld>
            <a:endParaRPr lang="en-US" dirty="0"/>
          </a:p>
        </p:txBody>
      </p:sp>
      <p:sp>
        <p:nvSpPr>
          <p:cNvPr id="17" name="Slide Number Placeholder 16"/>
          <p:cNvSpPr>
            <a:spLocks noGrp="1"/>
          </p:cNvSpPr>
          <p:nvPr>
            <p:ph type="sldNum" sz="quarter" idx="17"/>
          </p:nvPr>
        </p:nvSpPr>
        <p:spPr/>
        <p:txBody>
          <a:bodyPr/>
          <a:lstStyle/>
          <a:p>
            <a:fld id="{200B2350-5261-4F5C-9DF5-EF0D264FC8D2}" type="slidenum">
              <a:rPr lang="en-US" smtClean="0"/>
              <a:pPr/>
              <a:t>‹#›</a:t>
            </a:fld>
            <a:endParaRPr lang="en-US" dirty="0"/>
          </a:p>
        </p:txBody>
      </p:sp>
      <p:sp>
        <p:nvSpPr>
          <p:cNvPr id="18" name="Footer Placeholder 17"/>
          <p:cNvSpPr>
            <a:spLocks noGrp="1"/>
          </p:cNvSpPr>
          <p:nvPr>
            <p:ph type="ftr" sz="quarter" idx="18"/>
          </p:nvPr>
        </p:nvSpPr>
        <p:spPr/>
        <p:txBody>
          <a:bodyPr/>
          <a:lstStyle/>
          <a:p>
            <a:endParaRPr lang="en-US" dirty="0"/>
          </a:p>
        </p:txBody>
      </p:sp>
      <p:pic>
        <p:nvPicPr>
          <p:cNvPr id="11" name="Picture 10"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9810628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F7974-DF8D-5E88-0321-2858C170CAB9}"/>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B7114ACD-2BBA-1BBB-2474-597B16F0E712}"/>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9ABAA46-F085-2FE9-CA06-4F40A135A9B8}"/>
              </a:ext>
            </a:extLst>
          </p:cNvPr>
          <p:cNvSpPr>
            <a:spLocks noGrp="1"/>
          </p:cNvSpPr>
          <p:nvPr>
            <p:ph type="dt" sz="half" idx="10"/>
          </p:nvPr>
        </p:nvSpPr>
        <p:spPr/>
        <p:txBody>
          <a:bodyPr/>
          <a:lstStyle/>
          <a:p>
            <a:fld id="{F9794F76-5ADA-44D0-A665-AFF14282307C}" type="datetimeFigureOut">
              <a:rPr lang="en-IN" smtClean="0"/>
              <a:t>30-08-2022</a:t>
            </a:fld>
            <a:endParaRPr lang="en-IN"/>
          </a:p>
        </p:txBody>
      </p:sp>
      <p:sp>
        <p:nvSpPr>
          <p:cNvPr id="5" name="Footer Placeholder 4">
            <a:extLst>
              <a:ext uri="{FF2B5EF4-FFF2-40B4-BE49-F238E27FC236}">
                <a16:creationId xmlns:a16="http://schemas.microsoft.com/office/drawing/2014/main" id="{AFB39975-0198-0AB0-E867-C5129A26A66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6B58F94-58FE-07AA-BCA6-9C371196DB92}"/>
              </a:ext>
            </a:extLst>
          </p:cNvPr>
          <p:cNvSpPr>
            <a:spLocks noGrp="1"/>
          </p:cNvSpPr>
          <p:nvPr>
            <p:ph type="sldNum" sz="quarter" idx="12"/>
          </p:nvPr>
        </p:nvSpPr>
        <p:spPr/>
        <p:txBody>
          <a:bodyPr/>
          <a:lstStyle/>
          <a:p>
            <a:fld id="{27317A93-C826-41AE-9CFE-B308830A1A44}" type="slidenum">
              <a:rPr lang="en-IN" smtClean="0"/>
              <a:t>‹#›</a:t>
            </a:fld>
            <a:endParaRPr lang="en-IN"/>
          </a:p>
        </p:txBody>
      </p:sp>
    </p:spTree>
    <p:extLst>
      <p:ext uri="{BB962C8B-B14F-4D97-AF65-F5344CB8AC3E}">
        <p14:creationId xmlns:p14="http://schemas.microsoft.com/office/powerpoint/2010/main" val="4448600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02A99-6E7A-EB9D-818C-E72D000D0F53}"/>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F5ED2CB2-680E-AAAE-DFBE-BD915174487A}"/>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21011009-13DB-3F52-DCCC-166923F397C7}"/>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C818ABA7-51C4-1067-6714-1EC1E1A391EA}"/>
              </a:ext>
            </a:extLst>
          </p:cNvPr>
          <p:cNvSpPr>
            <a:spLocks noGrp="1"/>
          </p:cNvSpPr>
          <p:nvPr>
            <p:ph type="dt" sz="half" idx="10"/>
          </p:nvPr>
        </p:nvSpPr>
        <p:spPr/>
        <p:txBody>
          <a:bodyPr/>
          <a:lstStyle/>
          <a:p>
            <a:fld id="{F9794F76-5ADA-44D0-A665-AFF14282307C}" type="datetimeFigureOut">
              <a:rPr lang="en-IN" smtClean="0"/>
              <a:t>30-08-2022</a:t>
            </a:fld>
            <a:endParaRPr lang="en-IN"/>
          </a:p>
        </p:txBody>
      </p:sp>
      <p:sp>
        <p:nvSpPr>
          <p:cNvPr id="6" name="Footer Placeholder 5">
            <a:extLst>
              <a:ext uri="{FF2B5EF4-FFF2-40B4-BE49-F238E27FC236}">
                <a16:creationId xmlns:a16="http://schemas.microsoft.com/office/drawing/2014/main" id="{715B804F-760D-4CA0-A584-DEE58D9F029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19F19FD6-6C3E-9319-3333-B0F9E3976BAC}"/>
              </a:ext>
            </a:extLst>
          </p:cNvPr>
          <p:cNvSpPr>
            <a:spLocks noGrp="1"/>
          </p:cNvSpPr>
          <p:nvPr>
            <p:ph type="sldNum" sz="quarter" idx="12"/>
          </p:nvPr>
        </p:nvSpPr>
        <p:spPr/>
        <p:txBody>
          <a:bodyPr/>
          <a:lstStyle/>
          <a:p>
            <a:fld id="{27317A93-C826-41AE-9CFE-B308830A1A44}" type="slidenum">
              <a:rPr lang="en-IN" smtClean="0"/>
              <a:t>‹#›</a:t>
            </a:fld>
            <a:endParaRPr lang="en-IN"/>
          </a:p>
        </p:txBody>
      </p:sp>
    </p:spTree>
    <p:extLst>
      <p:ext uri="{BB962C8B-B14F-4D97-AF65-F5344CB8AC3E}">
        <p14:creationId xmlns:p14="http://schemas.microsoft.com/office/powerpoint/2010/main" val="15245889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9F29A-CDC2-2EC7-8A29-78247303726E}"/>
              </a:ext>
            </a:extLst>
          </p:cNvPr>
          <p:cNvSpPr>
            <a:spLocks noGrp="1"/>
          </p:cNvSpPr>
          <p:nvPr>
            <p:ph type="title"/>
          </p:nvPr>
        </p:nvSpPr>
        <p:spPr>
          <a:xfrm>
            <a:off x="630238" y="365125"/>
            <a:ext cx="78867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6DF79F08-E4C4-A7D3-6756-D34D5411906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BDDAEA-5E33-377C-3CA7-1CD4A54E086D}"/>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75285A3B-126D-3BC0-C4E2-3EC56E16D48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281151A-2412-4B18-06C2-C5C3B8816F4D}"/>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624830C1-1250-08C3-857F-ABEA2973ABD6}"/>
              </a:ext>
            </a:extLst>
          </p:cNvPr>
          <p:cNvSpPr>
            <a:spLocks noGrp="1"/>
          </p:cNvSpPr>
          <p:nvPr>
            <p:ph type="dt" sz="half" idx="10"/>
          </p:nvPr>
        </p:nvSpPr>
        <p:spPr/>
        <p:txBody>
          <a:bodyPr/>
          <a:lstStyle/>
          <a:p>
            <a:fld id="{F9794F76-5ADA-44D0-A665-AFF14282307C}" type="datetimeFigureOut">
              <a:rPr lang="en-IN" smtClean="0"/>
              <a:t>30-08-2022</a:t>
            </a:fld>
            <a:endParaRPr lang="en-IN"/>
          </a:p>
        </p:txBody>
      </p:sp>
      <p:sp>
        <p:nvSpPr>
          <p:cNvPr id="8" name="Footer Placeholder 7">
            <a:extLst>
              <a:ext uri="{FF2B5EF4-FFF2-40B4-BE49-F238E27FC236}">
                <a16:creationId xmlns:a16="http://schemas.microsoft.com/office/drawing/2014/main" id="{99008CC4-EF17-800D-4C3C-DFA7B6D5898D}"/>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4286B81E-CF1C-115D-E135-39FA47CC3FA9}"/>
              </a:ext>
            </a:extLst>
          </p:cNvPr>
          <p:cNvSpPr>
            <a:spLocks noGrp="1"/>
          </p:cNvSpPr>
          <p:nvPr>
            <p:ph type="sldNum" sz="quarter" idx="12"/>
          </p:nvPr>
        </p:nvSpPr>
        <p:spPr/>
        <p:txBody>
          <a:bodyPr/>
          <a:lstStyle/>
          <a:p>
            <a:fld id="{27317A93-C826-41AE-9CFE-B308830A1A44}" type="slidenum">
              <a:rPr lang="en-IN" smtClean="0"/>
              <a:t>‹#›</a:t>
            </a:fld>
            <a:endParaRPr lang="en-IN"/>
          </a:p>
        </p:txBody>
      </p:sp>
    </p:spTree>
    <p:extLst>
      <p:ext uri="{BB962C8B-B14F-4D97-AF65-F5344CB8AC3E}">
        <p14:creationId xmlns:p14="http://schemas.microsoft.com/office/powerpoint/2010/main" val="19343118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C43A7-0966-6E46-2A45-065EF0C3BD28}"/>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AA9E3C7D-0EBF-9409-369A-6A54F27BD6E2}"/>
              </a:ext>
            </a:extLst>
          </p:cNvPr>
          <p:cNvSpPr>
            <a:spLocks noGrp="1"/>
          </p:cNvSpPr>
          <p:nvPr>
            <p:ph type="dt" sz="half" idx="10"/>
          </p:nvPr>
        </p:nvSpPr>
        <p:spPr/>
        <p:txBody>
          <a:bodyPr/>
          <a:lstStyle/>
          <a:p>
            <a:fld id="{F9794F76-5ADA-44D0-A665-AFF14282307C}" type="datetimeFigureOut">
              <a:rPr lang="en-IN" smtClean="0"/>
              <a:t>30-08-2022</a:t>
            </a:fld>
            <a:endParaRPr lang="en-IN"/>
          </a:p>
        </p:txBody>
      </p:sp>
      <p:sp>
        <p:nvSpPr>
          <p:cNvPr id="4" name="Footer Placeholder 3">
            <a:extLst>
              <a:ext uri="{FF2B5EF4-FFF2-40B4-BE49-F238E27FC236}">
                <a16:creationId xmlns:a16="http://schemas.microsoft.com/office/drawing/2014/main" id="{1AA89D86-3058-8CF5-F3D9-D53595317CF8}"/>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529C6812-8737-EFEC-C3A8-EBF4CD83BE47}"/>
              </a:ext>
            </a:extLst>
          </p:cNvPr>
          <p:cNvSpPr>
            <a:spLocks noGrp="1"/>
          </p:cNvSpPr>
          <p:nvPr>
            <p:ph type="sldNum" sz="quarter" idx="12"/>
          </p:nvPr>
        </p:nvSpPr>
        <p:spPr/>
        <p:txBody>
          <a:bodyPr/>
          <a:lstStyle/>
          <a:p>
            <a:fld id="{27317A93-C826-41AE-9CFE-B308830A1A44}" type="slidenum">
              <a:rPr lang="en-IN" smtClean="0"/>
              <a:t>‹#›</a:t>
            </a:fld>
            <a:endParaRPr lang="en-IN"/>
          </a:p>
        </p:txBody>
      </p:sp>
    </p:spTree>
    <p:extLst>
      <p:ext uri="{BB962C8B-B14F-4D97-AF65-F5344CB8AC3E}">
        <p14:creationId xmlns:p14="http://schemas.microsoft.com/office/powerpoint/2010/main" val="28094934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2FD5A9-6B61-ECEA-6D61-8F235DCAC431}"/>
              </a:ext>
            </a:extLst>
          </p:cNvPr>
          <p:cNvSpPr>
            <a:spLocks noGrp="1"/>
          </p:cNvSpPr>
          <p:nvPr>
            <p:ph type="dt" sz="half" idx="10"/>
          </p:nvPr>
        </p:nvSpPr>
        <p:spPr/>
        <p:txBody>
          <a:bodyPr/>
          <a:lstStyle/>
          <a:p>
            <a:fld id="{F9794F76-5ADA-44D0-A665-AFF14282307C}" type="datetimeFigureOut">
              <a:rPr lang="en-IN" smtClean="0"/>
              <a:t>30-08-2022</a:t>
            </a:fld>
            <a:endParaRPr lang="en-IN"/>
          </a:p>
        </p:txBody>
      </p:sp>
      <p:sp>
        <p:nvSpPr>
          <p:cNvPr id="3" name="Footer Placeholder 2">
            <a:extLst>
              <a:ext uri="{FF2B5EF4-FFF2-40B4-BE49-F238E27FC236}">
                <a16:creationId xmlns:a16="http://schemas.microsoft.com/office/drawing/2014/main" id="{51469659-E653-413A-8467-A567F0F6A016}"/>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B947196E-E581-272E-CDC8-C754323EA200}"/>
              </a:ext>
            </a:extLst>
          </p:cNvPr>
          <p:cNvSpPr>
            <a:spLocks noGrp="1"/>
          </p:cNvSpPr>
          <p:nvPr>
            <p:ph type="sldNum" sz="quarter" idx="12"/>
          </p:nvPr>
        </p:nvSpPr>
        <p:spPr/>
        <p:txBody>
          <a:bodyPr/>
          <a:lstStyle/>
          <a:p>
            <a:fld id="{27317A93-C826-41AE-9CFE-B308830A1A44}" type="slidenum">
              <a:rPr lang="en-IN" smtClean="0"/>
              <a:t>‹#›</a:t>
            </a:fld>
            <a:endParaRPr lang="en-IN"/>
          </a:p>
        </p:txBody>
      </p:sp>
    </p:spTree>
    <p:extLst>
      <p:ext uri="{BB962C8B-B14F-4D97-AF65-F5344CB8AC3E}">
        <p14:creationId xmlns:p14="http://schemas.microsoft.com/office/powerpoint/2010/main" val="34846611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C3805-4B93-C2B0-D6F3-ED9156838D8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04687A9B-7394-034F-4440-F4C49C1CBB60}"/>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0797B17B-FE74-4537-4974-E926DFAA5E9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CD3BD6-F945-A909-F145-8D965F0FA0E3}"/>
              </a:ext>
            </a:extLst>
          </p:cNvPr>
          <p:cNvSpPr>
            <a:spLocks noGrp="1"/>
          </p:cNvSpPr>
          <p:nvPr>
            <p:ph type="dt" sz="half" idx="10"/>
          </p:nvPr>
        </p:nvSpPr>
        <p:spPr/>
        <p:txBody>
          <a:bodyPr/>
          <a:lstStyle/>
          <a:p>
            <a:fld id="{F9794F76-5ADA-44D0-A665-AFF14282307C}" type="datetimeFigureOut">
              <a:rPr lang="en-IN" smtClean="0"/>
              <a:t>30-08-2022</a:t>
            </a:fld>
            <a:endParaRPr lang="en-IN"/>
          </a:p>
        </p:txBody>
      </p:sp>
      <p:sp>
        <p:nvSpPr>
          <p:cNvPr id="6" name="Footer Placeholder 5">
            <a:extLst>
              <a:ext uri="{FF2B5EF4-FFF2-40B4-BE49-F238E27FC236}">
                <a16:creationId xmlns:a16="http://schemas.microsoft.com/office/drawing/2014/main" id="{AE337F9F-D2E3-3AAB-07EA-FF47D66F88E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CF0E02C6-997F-AD8E-5D5F-83D07F63810E}"/>
              </a:ext>
            </a:extLst>
          </p:cNvPr>
          <p:cNvSpPr>
            <a:spLocks noGrp="1"/>
          </p:cNvSpPr>
          <p:nvPr>
            <p:ph type="sldNum" sz="quarter" idx="12"/>
          </p:nvPr>
        </p:nvSpPr>
        <p:spPr/>
        <p:txBody>
          <a:bodyPr/>
          <a:lstStyle/>
          <a:p>
            <a:fld id="{27317A93-C826-41AE-9CFE-B308830A1A44}" type="slidenum">
              <a:rPr lang="en-IN" smtClean="0"/>
              <a:t>‹#›</a:t>
            </a:fld>
            <a:endParaRPr lang="en-IN"/>
          </a:p>
        </p:txBody>
      </p:sp>
    </p:spTree>
    <p:extLst>
      <p:ext uri="{BB962C8B-B14F-4D97-AF65-F5344CB8AC3E}">
        <p14:creationId xmlns:p14="http://schemas.microsoft.com/office/powerpoint/2010/main" val="27851440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AFBC7-DFF2-5B99-EA84-0A31B8FE7AC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09C9FBFE-4A2A-8308-11C2-063E9A1F8058}"/>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FE1CA41E-60A5-C101-2CCB-633AA6FA5D2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5DE366-CF7D-A95C-C049-C2E304E1FC6E}"/>
              </a:ext>
            </a:extLst>
          </p:cNvPr>
          <p:cNvSpPr>
            <a:spLocks noGrp="1"/>
          </p:cNvSpPr>
          <p:nvPr>
            <p:ph type="dt" sz="half" idx="10"/>
          </p:nvPr>
        </p:nvSpPr>
        <p:spPr/>
        <p:txBody>
          <a:bodyPr/>
          <a:lstStyle/>
          <a:p>
            <a:fld id="{F9794F76-5ADA-44D0-A665-AFF14282307C}" type="datetimeFigureOut">
              <a:rPr lang="en-IN" smtClean="0"/>
              <a:t>30-08-2022</a:t>
            </a:fld>
            <a:endParaRPr lang="en-IN"/>
          </a:p>
        </p:txBody>
      </p:sp>
      <p:sp>
        <p:nvSpPr>
          <p:cNvPr id="6" name="Footer Placeholder 5">
            <a:extLst>
              <a:ext uri="{FF2B5EF4-FFF2-40B4-BE49-F238E27FC236}">
                <a16:creationId xmlns:a16="http://schemas.microsoft.com/office/drawing/2014/main" id="{F3104A8F-74B3-A9E8-36D7-26A6DB552D53}"/>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E42D4C2B-02B1-FA48-5182-8684E0E2CE59}"/>
              </a:ext>
            </a:extLst>
          </p:cNvPr>
          <p:cNvSpPr>
            <a:spLocks noGrp="1"/>
          </p:cNvSpPr>
          <p:nvPr>
            <p:ph type="sldNum" sz="quarter" idx="12"/>
          </p:nvPr>
        </p:nvSpPr>
        <p:spPr/>
        <p:txBody>
          <a:bodyPr/>
          <a:lstStyle/>
          <a:p>
            <a:fld id="{27317A93-C826-41AE-9CFE-B308830A1A44}" type="slidenum">
              <a:rPr lang="en-IN" smtClean="0"/>
              <a:t>‹#›</a:t>
            </a:fld>
            <a:endParaRPr lang="en-IN"/>
          </a:p>
        </p:txBody>
      </p:sp>
    </p:spTree>
    <p:extLst>
      <p:ext uri="{BB962C8B-B14F-4D97-AF65-F5344CB8AC3E}">
        <p14:creationId xmlns:p14="http://schemas.microsoft.com/office/powerpoint/2010/main" val="23703230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E8F9E-F654-DC6C-028C-34FC3133473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EED5A1E4-6594-11BE-2767-387C398DF4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DF9BFED-A7AB-0C21-F841-214B6D902C45}"/>
              </a:ext>
            </a:extLst>
          </p:cNvPr>
          <p:cNvSpPr>
            <a:spLocks noGrp="1"/>
          </p:cNvSpPr>
          <p:nvPr>
            <p:ph type="dt" sz="half" idx="10"/>
          </p:nvPr>
        </p:nvSpPr>
        <p:spPr/>
        <p:txBody>
          <a:bodyPr/>
          <a:lstStyle/>
          <a:p>
            <a:fld id="{F9794F76-5ADA-44D0-A665-AFF14282307C}" type="datetimeFigureOut">
              <a:rPr lang="en-IN" smtClean="0"/>
              <a:t>30-08-2022</a:t>
            </a:fld>
            <a:endParaRPr lang="en-IN"/>
          </a:p>
        </p:txBody>
      </p:sp>
      <p:sp>
        <p:nvSpPr>
          <p:cNvPr id="5" name="Footer Placeholder 4">
            <a:extLst>
              <a:ext uri="{FF2B5EF4-FFF2-40B4-BE49-F238E27FC236}">
                <a16:creationId xmlns:a16="http://schemas.microsoft.com/office/drawing/2014/main" id="{52487EBF-76A3-3C3D-3439-CBC44C05E08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58CFFEA-42AC-0B43-C44A-CCC9FD2499A4}"/>
              </a:ext>
            </a:extLst>
          </p:cNvPr>
          <p:cNvSpPr>
            <a:spLocks noGrp="1"/>
          </p:cNvSpPr>
          <p:nvPr>
            <p:ph type="sldNum" sz="quarter" idx="12"/>
          </p:nvPr>
        </p:nvSpPr>
        <p:spPr/>
        <p:txBody>
          <a:bodyPr/>
          <a:lstStyle/>
          <a:p>
            <a:fld id="{27317A93-C826-41AE-9CFE-B308830A1A44}" type="slidenum">
              <a:rPr lang="en-IN" smtClean="0"/>
              <a:t>‹#›</a:t>
            </a:fld>
            <a:endParaRPr lang="en-IN"/>
          </a:p>
        </p:txBody>
      </p:sp>
    </p:spTree>
    <p:extLst>
      <p:ext uri="{BB962C8B-B14F-4D97-AF65-F5344CB8AC3E}">
        <p14:creationId xmlns:p14="http://schemas.microsoft.com/office/powerpoint/2010/main" val="20157685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E5DC32-E2DC-00D0-79F5-0A023E650905}"/>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2E12520-FF3C-7020-7D7E-E204FF2D6C81}"/>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D88F4C9-7EBA-62D7-A79A-F529A6E3B31A}"/>
              </a:ext>
            </a:extLst>
          </p:cNvPr>
          <p:cNvSpPr>
            <a:spLocks noGrp="1"/>
          </p:cNvSpPr>
          <p:nvPr>
            <p:ph type="dt" sz="half" idx="10"/>
          </p:nvPr>
        </p:nvSpPr>
        <p:spPr/>
        <p:txBody>
          <a:bodyPr/>
          <a:lstStyle/>
          <a:p>
            <a:fld id="{F9794F76-5ADA-44D0-A665-AFF14282307C}" type="datetimeFigureOut">
              <a:rPr lang="en-IN" smtClean="0"/>
              <a:t>30-08-2022</a:t>
            </a:fld>
            <a:endParaRPr lang="en-IN"/>
          </a:p>
        </p:txBody>
      </p:sp>
      <p:sp>
        <p:nvSpPr>
          <p:cNvPr id="5" name="Footer Placeholder 4">
            <a:extLst>
              <a:ext uri="{FF2B5EF4-FFF2-40B4-BE49-F238E27FC236}">
                <a16:creationId xmlns:a16="http://schemas.microsoft.com/office/drawing/2014/main" id="{4A262BB5-644E-356B-DA1F-82473BE6018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BB2B450-44FF-22C2-EBD8-29293978BB96}"/>
              </a:ext>
            </a:extLst>
          </p:cNvPr>
          <p:cNvSpPr>
            <a:spLocks noGrp="1"/>
          </p:cNvSpPr>
          <p:nvPr>
            <p:ph type="sldNum" sz="quarter" idx="12"/>
          </p:nvPr>
        </p:nvSpPr>
        <p:spPr/>
        <p:txBody>
          <a:bodyPr/>
          <a:lstStyle/>
          <a:p>
            <a:fld id="{27317A93-C826-41AE-9CFE-B308830A1A44}" type="slidenum">
              <a:rPr lang="en-IN" smtClean="0"/>
              <a:t>‹#›</a:t>
            </a:fld>
            <a:endParaRPr lang="en-IN"/>
          </a:p>
        </p:txBody>
      </p:sp>
    </p:spTree>
    <p:extLst>
      <p:ext uri="{BB962C8B-B14F-4D97-AF65-F5344CB8AC3E}">
        <p14:creationId xmlns:p14="http://schemas.microsoft.com/office/powerpoint/2010/main" val="15513511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614D7-1B86-F75A-FC97-723B218FE3C4}"/>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C0DBC979-3720-F42E-6720-633E758E44CF}"/>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961E8A7E-BAEB-8051-69A4-1404E0545B13}"/>
              </a:ext>
            </a:extLst>
          </p:cNvPr>
          <p:cNvSpPr>
            <a:spLocks noGrp="1"/>
          </p:cNvSpPr>
          <p:nvPr>
            <p:ph type="dt" sz="half" idx="10"/>
          </p:nvPr>
        </p:nvSpPr>
        <p:spPr/>
        <p:txBody>
          <a:bodyPr/>
          <a:lstStyle/>
          <a:p>
            <a:fld id="{B54556B5-6B2C-4BE1-BB99-A3AD9B926B6C}" type="datetimeFigureOut">
              <a:rPr lang="en-IN" smtClean="0"/>
              <a:t>30-08-2022</a:t>
            </a:fld>
            <a:endParaRPr lang="en-IN"/>
          </a:p>
        </p:txBody>
      </p:sp>
      <p:sp>
        <p:nvSpPr>
          <p:cNvPr id="5" name="Footer Placeholder 4">
            <a:extLst>
              <a:ext uri="{FF2B5EF4-FFF2-40B4-BE49-F238E27FC236}">
                <a16:creationId xmlns:a16="http://schemas.microsoft.com/office/drawing/2014/main" id="{02B8B7CE-E465-CC70-48FC-AB617B894BF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D5F8619-3011-4CE3-241A-B5C36BCD70A9}"/>
              </a:ext>
            </a:extLst>
          </p:cNvPr>
          <p:cNvSpPr>
            <a:spLocks noGrp="1"/>
          </p:cNvSpPr>
          <p:nvPr>
            <p:ph type="sldNum" sz="quarter" idx="12"/>
          </p:nvPr>
        </p:nvSpPr>
        <p:spPr/>
        <p:txBody>
          <a:bodyPr/>
          <a:lstStyle/>
          <a:p>
            <a:fld id="{3829EE7B-95B0-464A-B44A-56A4EE3305E2}" type="slidenum">
              <a:rPr lang="en-IN" smtClean="0"/>
              <a:t>‹#›</a:t>
            </a:fld>
            <a:endParaRPr lang="en-IN"/>
          </a:p>
        </p:txBody>
      </p:sp>
    </p:spTree>
    <p:extLst>
      <p:ext uri="{BB962C8B-B14F-4D97-AF65-F5344CB8AC3E}">
        <p14:creationId xmlns:p14="http://schemas.microsoft.com/office/powerpoint/2010/main" val="4023435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8/30/2022</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3380D-284F-1976-6B76-525785ACFDE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958FD625-7A80-D13B-744F-25AF63ABC85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C4AACD1-2CFC-EF8B-9D70-B41C3D40DBF7}"/>
              </a:ext>
            </a:extLst>
          </p:cNvPr>
          <p:cNvSpPr>
            <a:spLocks noGrp="1"/>
          </p:cNvSpPr>
          <p:nvPr>
            <p:ph type="dt" sz="half" idx="10"/>
          </p:nvPr>
        </p:nvSpPr>
        <p:spPr/>
        <p:txBody>
          <a:bodyPr/>
          <a:lstStyle/>
          <a:p>
            <a:fld id="{B54556B5-6B2C-4BE1-BB99-A3AD9B926B6C}" type="datetimeFigureOut">
              <a:rPr lang="en-IN" smtClean="0"/>
              <a:t>30-08-2022</a:t>
            </a:fld>
            <a:endParaRPr lang="en-IN"/>
          </a:p>
        </p:txBody>
      </p:sp>
      <p:sp>
        <p:nvSpPr>
          <p:cNvPr id="5" name="Footer Placeholder 4">
            <a:extLst>
              <a:ext uri="{FF2B5EF4-FFF2-40B4-BE49-F238E27FC236}">
                <a16:creationId xmlns:a16="http://schemas.microsoft.com/office/drawing/2014/main" id="{FC75BB66-1C25-A5FD-72FA-2BBFEE07748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3D0211F-B40F-64E9-57AA-C7A1EC3296DD}"/>
              </a:ext>
            </a:extLst>
          </p:cNvPr>
          <p:cNvSpPr>
            <a:spLocks noGrp="1"/>
          </p:cNvSpPr>
          <p:nvPr>
            <p:ph type="sldNum" sz="quarter" idx="12"/>
          </p:nvPr>
        </p:nvSpPr>
        <p:spPr/>
        <p:txBody>
          <a:bodyPr/>
          <a:lstStyle/>
          <a:p>
            <a:fld id="{3829EE7B-95B0-464A-B44A-56A4EE3305E2}" type="slidenum">
              <a:rPr lang="en-IN" smtClean="0"/>
              <a:t>‹#›</a:t>
            </a:fld>
            <a:endParaRPr lang="en-IN"/>
          </a:p>
        </p:txBody>
      </p:sp>
    </p:spTree>
    <p:extLst>
      <p:ext uri="{BB962C8B-B14F-4D97-AF65-F5344CB8AC3E}">
        <p14:creationId xmlns:p14="http://schemas.microsoft.com/office/powerpoint/2010/main" val="20853495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7098C-07C0-E0F7-437C-0BABDDABF61E}"/>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26F63849-1771-B53D-7339-9DA8D452B2F2}"/>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1093F1-78DC-7A5A-BEC9-518FC781B0F8}"/>
              </a:ext>
            </a:extLst>
          </p:cNvPr>
          <p:cNvSpPr>
            <a:spLocks noGrp="1"/>
          </p:cNvSpPr>
          <p:nvPr>
            <p:ph type="dt" sz="half" idx="10"/>
          </p:nvPr>
        </p:nvSpPr>
        <p:spPr/>
        <p:txBody>
          <a:bodyPr/>
          <a:lstStyle/>
          <a:p>
            <a:fld id="{B54556B5-6B2C-4BE1-BB99-A3AD9B926B6C}" type="datetimeFigureOut">
              <a:rPr lang="en-IN" smtClean="0"/>
              <a:t>30-08-2022</a:t>
            </a:fld>
            <a:endParaRPr lang="en-IN"/>
          </a:p>
        </p:txBody>
      </p:sp>
      <p:sp>
        <p:nvSpPr>
          <p:cNvPr id="5" name="Footer Placeholder 4">
            <a:extLst>
              <a:ext uri="{FF2B5EF4-FFF2-40B4-BE49-F238E27FC236}">
                <a16:creationId xmlns:a16="http://schemas.microsoft.com/office/drawing/2014/main" id="{75376B4D-C339-9220-0FA7-1D8B4FFC3A1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847F19B-37D2-2336-E679-9B898BF1C35D}"/>
              </a:ext>
            </a:extLst>
          </p:cNvPr>
          <p:cNvSpPr>
            <a:spLocks noGrp="1"/>
          </p:cNvSpPr>
          <p:nvPr>
            <p:ph type="sldNum" sz="quarter" idx="12"/>
          </p:nvPr>
        </p:nvSpPr>
        <p:spPr/>
        <p:txBody>
          <a:bodyPr/>
          <a:lstStyle/>
          <a:p>
            <a:fld id="{3829EE7B-95B0-464A-B44A-56A4EE3305E2}" type="slidenum">
              <a:rPr lang="en-IN" smtClean="0"/>
              <a:t>‹#›</a:t>
            </a:fld>
            <a:endParaRPr lang="en-IN"/>
          </a:p>
        </p:txBody>
      </p:sp>
    </p:spTree>
    <p:extLst>
      <p:ext uri="{BB962C8B-B14F-4D97-AF65-F5344CB8AC3E}">
        <p14:creationId xmlns:p14="http://schemas.microsoft.com/office/powerpoint/2010/main" val="32875227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D1040-BC7B-67A4-8895-EC3E5471BC5D}"/>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A218B357-9E79-11E5-15BC-5601D8BDBC0B}"/>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A793D062-709E-A9DC-99B4-B4084EC94BEC}"/>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F66482C4-4FA1-034F-AF29-83B081CF3175}"/>
              </a:ext>
            </a:extLst>
          </p:cNvPr>
          <p:cNvSpPr>
            <a:spLocks noGrp="1"/>
          </p:cNvSpPr>
          <p:nvPr>
            <p:ph type="dt" sz="half" idx="10"/>
          </p:nvPr>
        </p:nvSpPr>
        <p:spPr/>
        <p:txBody>
          <a:bodyPr/>
          <a:lstStyle/>
          <a:p>
            <a:fld id="{B54556B5-6B2C-4BE1-BB99-A3AD9B926B6C}" type="datetimeFigureOut">
              <a:rPr lang="en-IN" smtClean="0"/>
              <a:t>30-08-2022</a:t>
            </a:fld>
            <a:endParaRPr lang="en-IN"/>
          </a:p>
        </p:txBody>
      </p:sp>
      <p:sp>
        <p:nvSpPr>
          <p:cNvPr id="6" name="Footer Placeholder 5">
            <a:extLst>
              <a:ext uri="{FF2B5EF4-FFF2-40B4-BE49-F238E27FC236}">
                <a16:creationId xmlns:a16="http://schemas.microsoft.com/office/drawing/2014/main" id="{74C91B71-14BF-F323-26C1-3E9546440549}"/>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29AC805E-AE53-0EB3-A691-4C2EFECC714F}"/>
              </a:ext>
            </a:extLst>
          </p:cNvPr>
          <p:cNvSpPr>
            <a:spLocks noGrp="1"/>
          </p:cNvSpPr>
          <p:nvPr>
            <p:ph type="sldNum" sz="quarter" idx="12"/>
          </p:nvPr>
        </p:nvSpPr>
        <p:spPr/>
        <p:txBody>
          <a:bodyPr/>
          <a:lstStyle/>
          <a:p>
            <a:fld id="{3829EE7B-95B0-464A-B44A-56A4EE3305E2}" type="slidenum">
              <a:rPr lang="en-IN" smtClean="0"/>
              <a:t>‹#›</a:t>
            </a:fld>
            <a:endParaRPr lang="en-IN"/>
          </a:p>
        </p:txBody>
      </p:sp>
    </p:spTree>
    <p:extLst>
      <p:ext uri="{BB962C8B-B14F-4D97-AF65-F5344CB8AC3E}">
        <p14:creationId xmlns:p14="http://schemas.microsoft.com/office/powerpoint/2010/main" val="3678828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29F24-E2CE-85C4-CE2A-58F2DC1402CB}"/>
              </a:ext>
            </a:extLst>
          </p:cNvPr>
          <p:cNvSpPr>
            <a:spLocks noGrp="1"/>
          </p:cNvSpPr>
          <p:nvPr>
            <p:ph type="title"/>
          </p:nvPr>
        </p:nvSpPr>
        <p:spPr>
          <a:xfrm>
            <a:off x="630238" y="365125"/>
            <a:ext cx="78867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51968FAB-28DB-C525-DEC1-F3865EA55E2B}"/>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67315A2-7A04-09C4-1C11-CC9854EAB8A0}"/>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94CC428B-6832-9C45-01C0-9A62CBF0BBB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C2FC5B-D174-389F-74B3-E96F3ED2B43E}"/>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36892264-BCC6-5AC0-209E-D22EE3CE174A}"/>
              </a:ext>
            </a:extLst>
          </p:cNvPr>
          <p:cNvSpPr>
            <a:spLocks noGrp="1"/>
          </p:cNvSpPr>
          <p:nvPr>
            <p:ph type="dt" sz="half" idx="10"/>
          </p:nvPr>
        </p:nvSpPr>
        <p:spPr/>
        <p:txBody>
          <a:bodyPr/>
          <a:lstStyle/>
          <a:p>
            <a:fld id="{B54556B5-6B2C-4BE1-BB99-A3AD9B926B6C}" type="datetimeFigureOut">
              <a:rPr lang="en-IN" smtClean="0"/>
              <a:t>30-08-2022</a:t>
            </a:fld>
            <a:endParaRPr lang="en-IN"/>
          </a:p>
        </p:txBody>
      </p:sp>
      <p:sp>
        <p:nvSpPr>
          <p:cNvPr id="8" name="Footer Placeholder 7">
            <a:extLst>
              <a:ext uri="{FF2B5EF4-FFF2-40B4-BE49-F238E27FC236}">
                <a16:creationId xmlns:a16="http://schemas.microsoft.com/office/drawing/2014/main" id="{D6BB0B42-3B34-40E3-AA90-3C3B36848DEC}"/>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F34067D4-0F77-50E6-B6BB-5658F29C8041}"/>
              </a:ext>
            </a:extLst>
          </p:cNvPr>
          <p:cNvSpPr>
            <a:spLocks noGrp="1"/>
          </p:cNvSpPr>
          <p:nvPr>
            <p:ph type="sldNum" sz="quarter" idx="12"/>
          </p:nvPr>
        </p:nvSpPr>
        <p:spPr/>
        <p:txBody>
          <a:bodyPr/>
          <a:lstStyle/>
          <a:p>
            <a:fld id="{3829EE7B-95B0-464A-B44A-56A4EE3305E2}" type="slidenum">
              <a:rPr lang="en-IN" smtClean="0"/>
              <a:t>‹#›</a:t>
            </a:fld>
            <a:endParaRPr lang="en-IN"/>
          </a:p>
        </p:txBody>
      </p:sp>
    </p:spTree>
    <p:extLst>
      <p:ext uri="{BB962C8B-B14F-4D97-AF65-F5344CB8AC3E}">
        <p14:creationId xmlns:p14="http://schemas.microsoft.com/office/powerpoint/2010/main" val="28220317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24F16-A836-C9E3-4357-A7E6982CC2A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8CCB2638-05EE-D91E-3563-50B0F6AF0DD3}"/>
              </a:ext>
            </a:extLst>
          </p:cNvPr>
          <p:cNvSpPr>
            <a:spLocks noGrp="1"/>
          </p:cNvSpPr>
          <p:nvPr>
            <p:ph type="dt" sz="half" idx="10"/>
          </p:nvPr>
        </p:nvSpPr>
        <p:spPr/>
        <p:txBody>
          <a:bodyPr/>
          <a:lstStyle/>
          <a:p>
            <a:fld id="{B54556B5-6B2C-4BE1-BB99-A3AD9B926B6C}" type="datetimeFigureOut">
              <a:rPr lang="en-IN" smtClean="0"/>
              <a:t>30-08-2022</a:t>
            </a:fld>
            <a:endParaRPr lang="en-IN"/>
          </a:p>
        </p:txBody>
      </p:sp>
      <p:sp>
        <p:nvSpPr>
          <p:cNvPr id="4" name="Footer Placeholder 3">
            <a:extLst>
              <a:ext uri="{FF2B5EF4-FFF2-40B4-BE49-F238E27FC236}">
                <a16:creationId xmlns:a16="http://schemas.microsoft.com/office/drawing/2014/main" id="{C0E9BE11-F718-0C55-924D-9319384CADD8}"/>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02C86D0C-AB79-D764-1FDE-74222B3A8805}"/>
              </a:ext>
            </a:extLst>
          </p:cNvPr>
          <p:cNvSpPr>
            <a:spLocks noGrp="1"/>
          </p:cNvSpPr>
          <p:nvPr>
            <p:ph type="sldNum" sz="quarter" idx="12"/>
          </p:nvPr>
        </p:nvSpPr>
        <p:spPr/>
        <p:txBody>
          <a:bodyPr/>
          <a:lstStyle/>
          <a:p>
            <a:fld id="{3829EE7B-95B0-464A-B44A-56A4EE3305E2}" type="slidenum">
              <a:rPr lang="en-IN" smtClean="0"/>
              <a:t>‹#›</a:t>
            </a:fld>
            <a:endParaRPr lang="en-IN"/>
          </a:p>
        </p:txBody>
      </p:sp>
    </p:spTree>
    <p:extLst>
      <p:ext uri="{BB962C8B-B14F-4D97-AF65-F5344CB8AC3E}">
        <p14:creationId xmlns:p14="http://schemas.microsoft.com/office/powerpoint/2010/main" val="28187005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B974F9-CB15-E7DC-0954-96388E2EE448}"/>
              </a:ext>
            </a:extLst>
          </p:cNvPr>
          <p:cNvSpPr>
            <a:spLocks noGrp="1"/>
          </p:cNvSpPr>
          <p:nvPr>
            <p:ph type="dt" sz="half" idx="10"/>
          </p:nvPr>
        </p:nvSpPr>
        <p:spPr/>
        <p:txBody>
          <a:bodyPr/>
          <a:lstStyle/>
          <a:p>
            <a:fld id="{B54556B5-6B2C-4BE1-BB99-A3AD9B926B6C}" type="datetimeFigureOut">
              <a:rPr lang="en-IN" smtClean="0"/>
              <a:t>30-08-2022</a:t>
            </a:fld>
            <a:endParaRPr lang="en-IN"/>
          </a:p>
        </p:txBody>
      </p:sp>
      <p:sp>
        <p:nvSpPr>
          <p:cNvPr id="3" name="Footer Placeholder 2">
            <a:extLst>
              <a:ext uri="{FF2B5EF4-FFF2-40B4-BE49-F238E27FC236}">
                <a16:creationId xmlns:a16="http://schemas.microsoft.com/office/drawing/2014/main" id="{F0F6301E-575F-988D-6450-22C52EFCBFF8}"/>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B890D071-88FB-E8F4-84B9-C61EB2641CF1}"/>
              </a:ext>
            </a:extLst>
          </p:cNvPr>
          <p:cNvSpPr>
            <a:spLocks noGrp="1"/>
          </p:cNvSpPr>
          <p:nvPr>
            <p:ph type="sldNum" sz="quarter" idx="12"/>
          </p:nvPr>
        </p:nvSpPr>
        <p:spPr/>
        <p:txBody>
          <a:bodyPr/>
          <a:lstStyle/>
          <a:p>
            <a:fld id="{3829EE7B-95B0-464A-B44A-56A4EE3305E2}" type="slidenum">
              <a:rPr lang="en-IN" smtClean="0"/>
              <a:t>‹#›</a:t>
            </a:fld>
            <a:endParaRPr lang="en-IN"/>
          </a:p>
        </p:txBody>
      </p:sp>
    </p:spTree>
    <p:extLst>
      <p:ext uri="{BB962C8B-B14F-4D97-AF65-F5344CB8AC3E}">
        <p14:creationId xmlns:p14="http://schemas.microsoft.com/office/powerpoint/2010/main" val="22540814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1D45F-4B64-06CE-8409-4E445FC7CB9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0733D424-BC74-C7BF-2EB5-CAC4B359FBC2}"/>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02D1A7C8-E666-DD5E-8674-F145C9C15E7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6D82F7-8872-23C1-BB88-A196C527EE67}"/>
              </a:ext>
            </a:extLst>
          </p:cNvPr>
          <p:cNvSpPr>
            <a:spLocks noGrp="1"/>
          </p:cNvSpPr>
          <p:nvPr>
            <p:ph type="dt" sz="half" idx="10"/>
          </p:nvPr>
        </p:nvSpPr>
        <p:spPr/>
        <p:txBody>
          <a:bodyPr/>
          <a:lstStyle/>
          <a:p>
            <a:fld id="{B54556B5-6B2C-4BE1-BB99-A3AD9B926B6C}" type="datetimeFigureOut">
              <a:rPr lang="en-IN" smtClean="0"/>
              <a:t>30-08-2022</a:t>
            </a:fld>
            <a:endParaRPr lang="en-IN"/>
          </a:p>
        </p:txBody>
      </p:sp>
      <p:sp>
        <p:nvSpPr>
          <p:cNvPr id="6" name="Footer Placeholder 5">
            <a:extLst>
              <a:ext uri="{FF2B5EF4-FFF2-40B4-BE49-F238E27FC236}">
                <a16:creationId xmlns:a16="http://schemas.microsoft.com/office/drawing/2014/main" id="{5DED2E75-AA56-A546-1E08-E0A837FC244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FBDA4B14-1765-CE0A-FC7C-112D22A6C602}"/>
              </a:ext>
            </a:extLst>
          </p:cNvPr>
          <p:cNvSpPr>
            <a:spLocks noGrp="1"/>
          </p:cNvSpPr>
          <p:nvPr>
            <p:ph type="sldNum" sz="quarter" idx="12"/>
          </p:nvPr>
        </p:nvSpPr>
        <p:spPr/>
        <p:txBody>
          <a:bodyPr/>
          <a:lstStyle/>
          <a:p>
            <a:fld id="{3829EE7B-95B0-464A-B44A-56A4EE3305E2}" type="slidenum">
              <a:rPr lang="en-IN" smtClean="0"/>
              <a:t>‹#›</a:t>
            </a:fld>
            <a:endParaRPr lang="en-IN"/>
          </a:p>
        </p:txBody>
      </p:sp>
    </p:spTree>
    <p:extLst>
      <p:ext uri="{BB962C8B-B14F-4D97-AF65-F5344CB8AC3E}">
        <p14:creationId xmlns:p14="http://schemas.microsoft.com/office/powerpoint/2010/main" val="31610183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BA211-3966-9CC1-7F6B-15A1C72BAAE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69680A30-5485-8FA2-5334-4629EE48DB36}"/>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09B3BAE1-3606-0E21-DD96-1A6846B274C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F0970A-38D6-9202-8068-C855D12ADE7B}"/>
              </a:ext>
            </a:extLst>
          </p:cNvPr>
          <p:cNvSpPr>
            <a:spLocks noGrp="1"/>
          </p:cNvSpPr>
          <p:nvPr>
            <p:ph type="dt" sz="half" idx="10"/>
          </p:nvPr>
        </p:nvSpPr>
        <p:spPr/>
        <p:txBody>
          <a:bodyPr/>
          <a:lstStyle/>
          <a:p>
            <a:fld id="{B54556B5-6B2C-4BE1-BB99-A3AD9B926B6C}" type="datetimeFigureOut">
              <a:rPr lang="en-IN" smtClean="0"/>
              <a:t>30-08-2022</a:t>
            </a:fld>
            <a:endParaRPr lang="en-IN"/>
          </a:p>
        </p:txBody>
      </p:sp>
      <p:sp>
        <p:nvSpPr>
          <p:cNvPr id="6" name="Footer Placeholder 5">
            <a:extLst>
              <a:ext uri="{FF2B5EF4-FFF2-40B4-BE49-F238E27FC236}">
                <a16:creationId xmlns:a16="http://schemas.microsoft.com/office/drawing/2014/main" id="{BD63105D-F2A3-945D-6F07-C81CC9D8A166}"/>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C61C8F0A-19D5-E86D-BB4B-D637DB6D42D3}"/>
              </a:ext>
            </a:extLst>
          </p:cNvPr>
          <p:cNvSpPr>
            <a:spLocks noGrp="1"/>
          </p:cNvSpPr>
          <p:nvPr>
            <p:ph type="sldNum" sz="quarter" idx="12"/>
          </p:nvPr>
        </p:nvSpPr>
        <p:spPr/>
        <p:txBody>
          <a:bodyPr/>
          <a:lstStyle/>
          <a:p>
            <a:fld id="{3829EE7B-95B0-464A-B44A-56A4EE3305E2}" type="slidenum">
              <a:rPr lang="en-IN" smtClean="0"/>
              <a:t>‹#›</a:t>
            </a:fld>
            <a:endParaRPr lang="en-IN"/>
          </a:p>
        </p:txBody>
      </p:sp>
    </p:spTree>
    <p:extLst>
      <p:ext uri="{BB962C8B-B14F-4D97-AF65-F5344CB8AC3E}">
        <p14:creationId xmlns:p14="http://schemas.microsoft.com/office/powerpoint/2010/main" val="14702584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229DB-98EC-F4E7-AD30-FE952CA5BA38}"/>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F581BE4-AEE0-4D98-35ED-0CAA5AE2BDD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8C7918B-17FD-FE27-2553-1978CD369CD0}"/>
              </a:ext>
            </a:extLst>
          </p:cNvPr>
          <p:cNvSpPr>
            <a:spLocks noGrp="1"/>
          </p:cNvSpPr>
          <p:nvPr>
            <p:ph type="dt" sz="half" idx="10"/>
          </p:nvPr>
        </p:nvSpPr>
        <p:spPr/>
        <p:txBody>
          <a:bodyPr/>
          <a:lstStyle/>
          <a:p>
            <a:fld id="{B54556B5-6B2C-4BE1-BB99-A3AD9B926B6C}" type="datetimeFigureOut">
              <a:rPr lang="en-IN" smtClean="0"/>
              <a:t>30-08-2022</a:t>
            </a:fld>
            <a:endParaRPr lang="en-IN"/>
          </a:p>
        </p:txBody>
      </p:sp>
      <p:sp>
        <p:nvSpPr>
          <p:cNvPr id="5" name="Footer Placeholder 4">
            <a:extLst>
              <a:ext uri="{FF2B5EF4-FFF2-40B4-BE49-F238E27FC236}">
                <a16:creationId xmlns:a16="http://schemas.microsoft.com/office/drawing/2014/main" id="{B2C4A779-C428-A34B-F535-6221CB62E12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F5B4C13-0B95-C9A2-0EBC-C32E60CBF70E}"/>
              </a:ext>
            </a:extLst>
          </p:cNvPr>
          <p:cNvSpPr>
            <a:spLocks noGrp="1"/>
          </p:cNvSpPr>
          <p:nvPr>
            <p:ph type="sldNum" sz="quarter" idx="12"/>
          </p:nvPr>
        </p:nvSpPr>
        <p:spPr/>
        <p:txBody>
          <a:bodyPr/>
          <a:lstStyle/>
          <a:p>
            <a:fld id="{3829EE7B-95B0-464A-B44A-56A4EE3305E2}" type="slidenum">
              <a:rPr lang="en-IN" smtClean="0"/>
              <a:t>‹#›</a:t>
            </a:fld>
            <a:endParaRPr lang="en-IN"/>
          </a:p>
        </p:txBody>
      </p:sp>
    </p:spTree>
    <p:extLst>
      <p:ext uri="{BB962C8B-B14F-4D97-AF65-F5344CB8AC3E}">
        <p14:creationId xmlns:p14="http://schemas.microsoft.com/office/powerpoint/2010/main" val="40014738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2A9DDE-D139-D6FD-30F5-1ADB65803584}"/>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82B28B77-B0B8-F5B5-B7B0-7B33E26D554D}"/>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C1F72E9-D1DF-F6EE-3534-749217D2CAA1}"/>
              </a:ext>
            </a:extLst>
          </p:cNvPr>
          <p:cNvSpPr>
            <a:spLocks noGrp="1"/>
          </p:cNvSpPr>
          <p:nvPr>
            <p:ph type="dt" sz="half" idx="10"/>
          </p:nvPr>
        </p:nvSpPr>
        <p:spPr/>
        <p:txBody>
          <a:bodyPr/>
          <a:lstStyle/>
          <a:p>
            <a:fld id="{B54556B5-6B2C-4BE1-BB99-A3AD9B926B6C}" type="datetimeFigureOut">
              <a:rPr lang="en-IN" smtClean="0"/>
              <a:t>30-08-2022</a:t>
            </a:fld>
            <a:endParaRPr lang="en-IN"/>
          </a:p>
        </p:txBody>
      </p:sp>
      <p:sp>
        <p:nvSpPr>
          <p:cNvPr id="5" name="Footer Placeholder 4">
            <a:extLst>
              <a:ext uri="{FF2B5EF4-FFF2-40B4-BE49-F238E27FC236}">
                <a16:creationId xmlns:a16="http://schemas.microsoft.com/office/drawing/2014/main" id="{47D28BBF-86BA-1565-9284-902198087B9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4C600B1-94A5-E4C3-C017-17CAD1325FB0}"/>
              </a:ext>
            </a:extLst>
          </p:cNvPr>
          <p:cNvSpPr>
            <a:spLocks noGrp="1"/>
          </p:cNvSpPr>
          <p:nvPr>
            <p:ph type="sldNum" sz="quarter" idx="12"/>
          </p:nvPr>
        </p:nvSpPr>
        <p:spPr/>
        <p:txBody>
          <a:bodyPr/>
          <a:lstStyle/>
          <a:p>
            <a:fld id="{3829EE7B-95B0-464A-B44A-56A4EE3305E2}" type="slidenum">
              <a:rPr lang="en-IN" smtClean="0"/>
              <a:t>‹#›</a:t>
            </a:fld>
            <a:endParaRPr lang="en-IN"/>
          </a:p>
        </p:txBody>
      </p:sp>
    </p:spTree>
    <p:extLst>
      <p:ext uri="{BB962C8B-B14F-4D97-AF65-F5344CB8AC3E}">
        <p14:creationId xmlns:p14="http://schemas.microsoft.com/office/powerpoint/2010/main" val="2690710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146667"/>
            <a:ext cx="8229600" cy="619386"/>
          </a:xfrm>
        </p:spPr>
        <p:txBody>
          <a:bodyPr anchor="ctr"/>
          <a:lstStyle>
            <a:lvl1pPr>
              <a:defRPr sz="3600"/>
            </a:lvl1pPr>
          </a:lstStyle>
          <a:p>
            <a:r>
              <a:rPr lang="en-US" dirty="0"/>
              <a:t>Click to edit Master title style</a:t>
            </a:r>
          </a:p>
        </p:txBody>
      </p:sp>
      <p:sp>
        <p:nvSpPr>
          <p:cNvPr id="3" name="Content Placeholder 2"/>
          <p:cNvSpPr>
            <a:spLocks noGrp="1"/>
          </p:cNvSpPr>
          <p:nvPr>
            <p:ph idx="1"/>
          </p:nvPr>
        </p:nvSpPr>
        <p:spPr/>
        <p:txBody>
          <a:bodyPr anchor="ctr"/>
          <a:lstStyle>
            <a:lvl1pPr marL="342900" indent="-342900">
              <a:buClr>
                <a:srgbClr val="007FA3"/>
              </a:buClr>
              <a:buSzPct val="100000"/>
              <a:buFont typeface="Arial" panose="020B0604020202020204" pitchFamily="34" charset="0"/>
              <a:buChar char="•"/>
              <a:defRPr sz="2400">
                <a:latin typeface="Arial" panose="020B0604020202020204" pitchFamily="34" charset="0"/>
                <a:cs typeface="Arial" panose="020B0604020202020204" pitchFamily="34" charset="0"/>
              </a:defRPr>
            </a:lvl1pPr>
            <a:lvl2pPr marL="800100" indent="-342900">
              <a:buClr>
                <a:srgbClr val="007FA3"/>
              </a:buClr>
              <a:buFont typeface="Arial" panose="020B0604020202020204" pitchFamily="34" charset="0"/>
              <a:buChar char="‒"/>
              <a:defRPr sz="2400">
                <a:latin typeface="Arial" panose="020B0604020202020204" pitchFamily="34" charset="0"/>
                <a:cs typeface="Arial" panose="020B0604020202020204" pitchFamily="34" charset="0"/>
              </a:defRPr>
            </a:lvl2pPr>
            <a:lvl3pPr marL="1257300" indent="-342900">
              <a:buClr>
                <a:srgbClr val="007FA3"/>
              </a:buClr>
              <a:buFont typeface="Wingdings" panose="05000000000000000000" pitchFamily="2" charset="2"/>
              <a:buChar char="§"/>
              <a:defRPr sz="2400">
                <a:latin typeface="Arial" panose="020B0604020202020204" pitchFamily="34" charset="0"/>
                <a:cs typeface="Arial" panose="020B0604020202020204" pitchFamily="34" charset="0"/>
              </a:defRPr>
            </a:lvl3pPr>
            <a:lvl4pPr marL="1714500" indent="-342900">
              <a:buClr>
                <a:srgbClr val="007FA3"/>
              </a:buClr>
              <a:buFont typeface="Arial" panose="020B0604020202020204" pitchFamily="34" charset="0"/>
              <a:buChar char="‒"/>
              <a:defRPr sz="2400">
                <a:latin typeface="Arial" panose="020B0604020202020204" pitchFamily="34" charset="0"/>
                <a:cs typeface="Arial" panose="020B0604020202020204" pitchFamily="34" charset="0"/>
              </a:defRPr>
            </a:lvl4pPr>
            <a:lvl5pPr marL="2171700" indent="-342900">
              <a:buClr>
                <a:srgbClr val="007FA3"/>
              </a:buClr>
              <a:buFont typeface="Arial" panose="020B0604020202020204" pitchFamily="34" charset="0"/>
              <a:buChar char="•"/>
              <a:defRPr sz="2400">
                <a:latin typeface="Arial" panose="020B0604020202020204" pitchFamily="34" charset="0"/>
                <a:cs typeface="Arial" panose="020B0604020202020204" pitchFamily="34" charset="0"/>
              </a:defRPr>
            </a:lvl5pPr>
            <a:lvl6pPr marL="2628900" indent="-342900">
              <a:buClr>
                <a:srgbClr val="007FA3"/>
              </a:buClr>
              <a:buFont typeface="Arial" panose="020B0604020202020204" pitchFamily="34" charset="0"/>
              <a:buChar char="•"/>
              <a:defRPr sz="2400">
                <a:latin typeface="Arial" panose="020B0604020202020204" pitchFamily="34" charset="0"/>
                <a:cs typeface="Arial" panose="020B0604020202020204" pitchFamily="34" charset="0"/>
              </a:defRPr>
            </a:lvl6pPr>
            <a:lvl7pPr marL="3086100" indent="-342900">
              <a:buClr>
                <a:srgbClr val="007FA3"/>
              </a:buClr>
              <a:buFont typeface="Arial" panose="020B0604020202020204" pitchFamily="34" charset="0"/>
              <a:buChar char="•"/>
              <a:defRPr sz="2400">
                <a:latin typeface="Arial" panose="020B0604020202020204" pitchFamily="34" charset="0"/>
                <a:cs typeface="Arial" panose="020B0604020202020204" pitchFamily="34" charset="0"/>
              </a:defRPr>
            </a:lvl7pPr>
            <a:lvl8pPr marL="3543300" indent="-342900">
              <a:buClr>
                <a:srgbClr val="007FA3"/>
              </a:buClr>
              <a:buFont typeface="Arial" panose="020B0604020202020204" pitchFamily="34" charset="0"/>
              <a:buChar char="•"/>
              <a:defRPr sz="2400">
                <a:latin typeface="Arial" panose="020B0604020202020204" pitchFamily="34" charset="0"/>
                <a:cs typeface="Arial" panose="020B0604020202020204" pitchFamily="34" charset="0"/>
              </a:defRPr>
            </a:lvl8pPr>
            <a:lvl9pPr marL="4000500" indent="-342900">
              <a:buClr>
                <a:srgbClr val="007FA3"/>
              </a:buClr>
              <a:buFont typeface="Arial" panose="020B0604020202020204" pitchFamily="34" charset="0"/>
              <a:buChar char="•"/>
              <a:defRPr sz="2400">
                <a:latin typeface="Arial" panose="020B0604020202020204" pitchFamily="34" charset="0"/>
                <a:cs typeface="Arial" panose="020B0604020202020204" pitchFamily="34"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8/30/2022</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dirty="0"/>
          </a:p>
        </p:txBody>
      </p:sp>
      <p:sp>
        <p:nvSpPr>
          <p:cNvPr id="41" name="Shape 41"/>
          <p:cNvSpPr txBox="1">
            <a:spLocks noGrp="1"/>
          </p:cNvSpPr>
          <p:nvPr>
            <p:ph type="body" idx="3"/>
          </p:nvPr>
        </p:nvSpPr>
        <p:spPr>
          <a:xfrm>
            <a:off x="5029200" y="3200401"/>
            <a:ext cx="3657600" cy="602738"/>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dirty="0"/>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3" name="Content Placeholder 2"/>
          <p:cNvSpPr>
            <a:spLocks noGrp="1"/>
          </p:cNvSpPr>
          <p:nvPr>
            <p:ph sz="quarter" idx="14"/>
          </p:nvPr>
        </p:nvSpPr>
        <p:spPr>
          <a:xfrm>
            <a:off x="5029200" y="4640263"/>
            <a:ext cx="3675063" cy="1050925"/>
          </a:xfrm>
        </p:spPr>
        <p:txBody>
          <a:bodyPr/>
          <a:lstStyle>
            <a:lvl1pPr marL="101600" indent="0">
              <a:buNone/>
              <a:defRPr/>
            </a:lvl1pPr>
          </a:lstStyle>
          <a:p>
            <a:pPr lvl="0"/>
            <a:endParaRPr lang="en-US" dirty="0"/>
          </a:p>
        </p:txBody>
      </p:sp>
    </p:spTree>
    <p:extLst>
      <p:ext uri="{BB962C8B-B14F-4D97-AF65-F5344CB8AC3E}">
        <p14:creationId xmlns:p14="http://schemas.microsoft.com/office/powerpoint/2010/main" val="16691138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p>
            <a:endParaRPr lang="en-US"/>
          </a:p>
        </p:txBody>
      </p:sp>
      <p:sp>
        <p:nvSpPr>
          <p:cNvPr id="3" name="Date Placeholder 2"/>
          <p:cNvSpPr>
            <a:spLocks noGrp="1"/>
          </p:cNvSpPr>
          <p:nvPr>
            <p:ph type="dt" idx="1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8150728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2_Chapter Opener">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fld id="{A9DF6EFB-3F44-496C-A842-1E0B3D3B975A}" type="datetimeFigureOut">
              <a:rPr lang="en-US" smtClean="0"/>
              <a:pPr/>
              <a:t>8/30/2022</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14" name="Title Placeholder">
            <a:extLst>
              <a:ext uri="{FF2B5EF4-FFF2-40B4-BE49-F238E27FC236}">
                <a16:creationId xmlns:a16="http://schemas.microsoft.com/office/drawing/2014/main" id="{ADDB680E-30A6-4CD4-97E3-003925CCC58A}"/>
              </a:ext>
            </a:extLst>
          </p:cNvPr>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7" name="Content Placeholder 5">
            <a:extLst>
              <a:ext uri="{FF2B5EF4-FFF2-40B4-BE49-F238E27FC236}">
                <a16:creationId xmlns:a16="http://schemas.microsoft.com/office/drawing/2014/main" id="{E46E832A-AFB7-4A18-8105-BED424076B99}"/>
              </a:ext>
            </a:extLst>
          </p:cNvPr>
          <p:cNvSpPr>
            <a:spLocks noGrp="1"/>
          </p:cNvSpPr>
          <p:nvPr>
            <p:ph sz="quarter" idx="14" hasCustomPrompt="1"/>
          </p:nvPr>
        </p:nvSpPr>
        <p:spPr>
          <a:xfrm>
            <a:off x="5029200" y="1600200"/>
            <a:ext cx="3657600" cy="1492250"/>
          </a:xfrm>
        </p:spPr>
        <p:txBody>
          <a:bodyPr anchor="b"/>
          <a:lstStyle>
            <a:lvl1pPr marL="101600" indent="0">
              <a:buNone/>
              <a:defRPr sz="3000"/>
            </a:lvl1pPr>
            <a:lvl2pPr marL="558800" indent="0">
              <a:buNone/>
              <a:defRPr/>
            </a:lvl2pPr>
          </a:lstStyle>
          <a:p>
            <a:pPr lvl="0"/>
            <a:r>
              <a:rPr lang="en-US" dirty="0"/>
              <a:t>Chapter #</a:t>
            </a:r>
          </a:p>
        </p:txBody>
      </p:sp>
      <p:sp>
        <p:nvSpPr>
          <p:cNvPr id="18" name="Content Placeholder 7">
            <a:extLst>
              <a:ext uri="{FF2B5EF4-FFF2-40B4-BE49-F238E27FC236}">
                <a16:creationId xmlns:a16="http://schemas.microsoft.com/office/drawing/2014/main" id="{AA9F4D4F-DF48-40B4-8BD4-FD2706CB534A}"/>
              </a:ext>
            </a:extLst>
          </p:cNvPr>
          <p:cNvSpPr>
            <a:spLocks noGrp="1"/>
          </p:cNvSpPr>
          <p:nvPr>
            <p:ph sz="quarter" idx="15" hasCustomPrompt="1"/>
          </p:nvPr>
        </p:nvSpPr>
        <p:spPr>
          <a:xfrm>
            <a:off x="5029200" y="3252788"/>
            <a:ext cx="3657600" cy="893761"/>
          </a:xfrm>
        </p:spPr>
        <p:txBody>
          <a:bodyPr/>
          <a:lstStyle>
            <a:lvl1pPr marL="101600" indent="0">
              <a:buNone/>
              <a:defRPr sz="2200"/>
            </a:lvl1pPr>
          </a:lstStyle>
          <a:p>
            <a:pPr lvl="0"/>
            <a:r>
              <a:rPr lang="en-US" dirty="0"/>
              <a:t>Chapter name</a:t>
            </a:r>
          </a:p>
        </p:txBody>
      </p:sp>
      <p:sp>
        <p:nvSpPr>
          <p:cNvPr id="21" name="Picture Placeholder 2">
            <a:extLst>
              <a:ext uri="{FF2B5EF4-FFF2-40B4-BE49-F238E27FC236}">
                <a16:creationId xmlns:a16="http://schemas.microsoft.com/office/drawing/2014/main" id="{3775DEB9-371F-4F7C-9E72-5881E622C6B2}"/>
              </a:ext>
            </a:extLst>
          </p:cNvPr>
          <p:cNvSpPr>
            <a:spLocks noGrp="1"/>
          </p:cNvSpPr>
          <p:nvPr>
            <p:ph type="pic" sz="quarter" idx="18"/>
          </p:nvPr>
        </p:nvSpPr>
        <p:spPr>
          <a:xfrm>
            <a:off x="457200" y="1517650"/>
            <a:ext cx="4178300" cy="4608513"/>
          </a:xfrm>
        </p:spPr>
        <p:txBody>
          <a:bodyPr/>
          <a:lstStyle/>
          <a:p>
            <a:endParaRPr lang="en-IN"/>
          </a:p>
        </p:txBody>
      </p:sp>
      <p:sp>
        <p:nvSpPr>
          <p:cNvPr id="22" name="Picture Placeholder 3">
            <a:extLst>
              <a:ext uri="{FF2B5EF4-FFF2-40B4-BE49-F238E27FC236}">
                <a16:creationId xmlns:a16="http://schemas.microsoft.com/office/drawing/2014/main" id="{0719BB34-6C8A-431F-A718-92C95487F7B6}"/>
              </a:ext>
            </a:extLst>
          </p:cNvPr>
          <p:cNvSpPr>
            <a:spLocks noGrp="1"/>
          </p:cNvSpPr>
          <p:nvPr>
            <p:ph type="pic" sz="quarter" idx="19"/>
          </p:nvPr>
        </p:nvSpPr>
        <p:spPr>
          <a:xfrm>
            <a:off x="457200" y="6291263"/>
            <a:ext cx="1262063" cy="566737"/>
          </a:xfrm>
        </p:spPr>
        <p:txBody>
          <a:bodyPr/>
          <a:lstStyle/>
          <a:p>
            <a:endParaRPr lang="en-IN" dirty="0"/>
          </a:p>
        </p:txBody>
      </p:sp>
      <p:sp>
        <p:nvSpPr>
          <p:cNvPr id="23" name="Content Placeholder 7">
            <a:extLst>
              <a:ext uri="{FF2B5EF4-FFF2-40B4-BE49-F238E27FC236}">
                <a16:creationId xmlns:a16="http://schemas.microsoft.com/office/drawing/2014/main" id="{F1702C9D-6322-4EB6-8C1C-0A4114EB9DC8}"/>
              </a:ext>
            </a:extLst>
          </p:cNvPr>
          <p:cNvSpPr>
            <a:spLocks noGrp="1"/>
          </p:cNvSpPr>
          <p:nvPr>
            <p:ph sz="quarter" idx="20" hasCustomPrompt="1"/>
          </p:nvPr>
        </p:nvSpPr>
        <p:spPr>
          <a:xfrm>
            <a:off x="5029200" y="4379844"/>
            <a:ext cx="3657600" cy="893761"/>
          </a:xfrm>
        </p:spPr>
        <p:txBody>
          <a:bodyPr/>
          <a:lstStyle>
            <a:lvl1pPr marL="101600" indent="0">
              <a:buNone/>
              <a:defRPr sz="2200"/>
            </a:lvl1pPr>
          </a:lstStyle>
          <a:p>
            <a:pPr lvl="0"/>
            <a:r>
              <a:rPr lang="en-US" dirty="0"/>
              <a:t>Chapter name</a:t>
            </a:r>
          </a:p>
        </p:txBody>
      </p:sp>
      <p:sp>
        <p:nvSpPr>
          <p:cNvPr id="3" name="Content Placeholder 2">
            <a:extLst>
              <a:ext uri="{FF2B5EF4-FFF2-40B4-BE49-F238E27FC236}">
                <a16:creationId xmlns:a16="http://schemas.microsoft.com/office/drawing/2014/main" id="{8A026303-4976-4CB5-AE31-5123D7A3865C}"/>
              </a:ext>
            </a:extLst>
          </p:cNvPr>
          <p:cNvSpPr>
            <a:spLocks noGrp="1"/>
          </p:cNvSpPr>
          <p:nvPr>
            <p:ph sz="quarter" idx="21"/>
          </p:nvPr>
        </p:nvSpPr>
        <p:spPr>
          <a:xfrm>
            <a:off x="457200" y="990600"/>
            <a:ext cx="8229600" cy="376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Content Placeholder 6">
            <a:extLst>
              <a:ext uri="{FF2B5EF4-FFF2-40B4-BE49-F238E27FC236}">
                <a16:creationId xmlns:a16="http://schemas.microsoft.com/office/drawing/2014/main" id="{66C8179C-6F86-4206-8BEB-B985D1E75B5E}"/>
              </a:ext>
            </a:extLst>
          </p:cNvPr>
          <p:cNvSpPr>
            <a:spLocks noGrp="1"/>
          </p:cNvSpPr>
          <p:nvPr>
            <p:ph sz="quarter" idx="22"/>
          </p:nvPr>
        </p:nvSpPr>
        <p:spPr>
          <a:xfrm>
            <a:off x="2895600" y="6477000"/>
            <a:ext cx="5791200" cy="268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1036554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146667"/>
            <a:ext cx="8229600" cy="619386"/>
          </a:xfrm>
        </p:spPr>
        <p:txBody>
          <a:bodyPr anchor="ctr"/>
          <a:lstStyle>
            <a:lvl1pPr>
              <a:defRPr sz="3600"/>
            </a:lvl1pPr>
          </a:lstStyle>
          <a:p>
            <a:r>
              <a:rPr lang="en-US" dirty="0"/>
              <a:t>Click to edit Master title style</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8/30/2022</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4" name="Content Placeholder 3">
            <a:extLst>
              <a:ext uri="{FF2B5EF4-FFF2-40B4-BE49-F238E27FC236}">
                <a16:creationId xmlns:a16="http://schemas.microsoft.com/office/drawing/2014/main" id="{42E48EFC-0C4E-479B-AAE7-B6EA2C945310}"/>
              </a:ext>
            </a:extLst>
          </p:cNvPr>
          <p:cNvSpPr>
            <a:spLocks noGrp="1"/>
          </p:cNvSpPr>
          <p:nvPr>
            <p:ph sz="quarter" idx="13"/>
          </p:nvPr>
        </p:nvSpPr>
        <p:spPr>
          <a:xfrm>
            <a:off x="457200" y="1219200"/>
            <a:ext cx="2209800" cy="381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Picture Placeholder 6">
            <a:extLst>
              <a:ext uri="{FF2B5EF4-FFF2-40B4-BE49-F238E27FC236}">
                <a16:creationId xmlns:a16="http://schemas.microsoft.com/office/drawing/2014/main" id="{752AE262-30A7-4D91-9921-2A686AFFC05A}"/>
              </a:ext>
            </a:extLst>
          </p:cNvPr>
          <p:cNvSpPr>
            <a:spLocks noGrp="1"/>
          </p:cNvSpPr>
          <p:nvPr>
            <p:ph type="pic" sz="quarter" idx="14"/>
          </p:nvPr>
        </p:nvSpPr>
        <p:spPr>
          <a:xfrm>
            <a:off x="457200" y="2481991"/>
            <a:ext cx="2209800" cy="381000"/>
          </a:xfrm>
        </p:spPr>
        <p:txBody>
          <a:bodyPr/>
          <a:lstStyle/>
          <a:p>
            <a:endParaRPr lang="en-IN" dirty="0"/>
          </a:p>
        </p:txBody>
      </p:sp>
      <p:sp>
        <p:nvSpPr>
          <p:cNvPr id="12" name="Content Placeholder 11">
            <a:extLst>
              <a:ext uri="{FF2B5EF4-FFF2-40B4-BE49-F238E27FC236}">
                <a16:creationId xmlns:a16="http://schemas.microsoft.com/office/drawing/2014/main" id="{2A36DBE9-941E-4967-A6E8-95BFB9D9E60F}"/>
              </a:ext>
            </a:extLst>
          </p:cNvPr>
          <p:cNvSpPr>
            <a:spLocks noGrp="1"/>
          </p:cNvSpPr>
          <p:nvPr>
            <p:ph sz="quarter" idx="15"/>
          </p:nvPr>
        </p:nvSpPr>
        <p:spPr>
          <a:xfrm>
            <a:off x="457200" y="1828800"/>
            <a:ext cx="2209800" cy="457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3" name="Picture Placeholder 2">
            <a:extLst>
              <a:ext uri="{FF2B5EF4-FFF2-40B4-BE49-F238E27FC236}">
                <a16:creationId xmlns:a16="http://schemas.microsoft.com/office/drawing/2014/main" id="{E1DF299F-B978-484A-9AF3-C8B54224B94C}"/>
              </a:ext>
            </a:extLst>
          </p:cNvPr>
          <p:cNvSpPr>
            <a:spLocks noGrp="1"/>
          </p:cNvSpPr>
          <p:nvPr>
            <p:ph type="pic" sz="quarter" idx="16"/>
          </p:nvPr>
        </p:nvSpPr>
        <p:spPr>
          <a:xfrm>
            <a:off x="4800600" y="1752600"/>
            <a:ext cx="1676400" cy="990600"/>
          </a:xfrm>
        </p:spPr>
        <p:txBody>
          <a:bodyPr/>
          <a:lstStyle/>
          <a:p>
            <a:endParaRPr lang="en-US"/>
          </a:p>
        </p:txBody>
      </p:sp>
      <p:sp>
        <p:nvSpPr>
          <p:cNvPr id="5" name="Content Placeholder 4">
            <a:extLst>
              <a:ext uri="{FF2B5EF4-FFF2-40B4-BE49-F238E27FC236}">
                <a16:creationId xmlns:a16="http://schemas.microsoft.com/office/drawing/2014/main" id="{8DD5B173-0193-26F8-BE33-BFDCE1E9F3DF}"/>
              </a:ext>
            </a:extLst>
          </p:cNvPr>
          <p:cNvSpPr>
            <a:spLocks noGrp="1"/>
          </p:cNvSpPr>
          <p:nvPr>
            <p:ph sz="quarter" idx="17"/>
          </p:nvPr>
        </p:nvSpPr>
        <p:spPr>
          <a:xfrm>
            <a:off x="4038600" y="3200400"/>
            <a:ext cx="1295400" cy="45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1" name="Picture Placeholder 10">
            <a:extLst>
              <a:ext uri="{FF2B5EF4-FFF2-40B4-BE49-F238E27FC236}">
                <a16:creationId xmlns:a16="http://schemas.microsoft.com/office/drawing/2014/main" id="{C6C1D400-CB76-954B-15A2-22398CC83E8E}"/>
              </a:ext>
            </a:extLst>
          </p:cNvPr>
          <p:cNvSpPr>
            <a:spLocks noGrp="1"/>
          </p:cNvSpPr>
          <p:nvPr>
            <p:ph type="pic" sz="quarter" idx="18"/>
          </p:nvPr>
        </p:nvSpPr>
        <p:spPr>
          <a:xfrm>
            <a:off x="7162800" y="1143000"/>
            <a:ext cx="1306513" cy="619125"/>
          </a:xfrm>
        </p:spPr>
        <p:txBody>
          <a:bodyPr/>
          <a:lstStyle/>
          <a:p>
            <a:endParaRPr lang="en-US"/>
          </a:p>
        </p:txBody>
      </p:sp>
      <p:sp>
        <p:nvSpPr>
          <p:cNvPr id="14" name="Picture Placeholder 13">
            <a:extLst>
              <a:ext uri="{FF2B5EF4-FFF2-40B4-BE49-F238E27FC236}">
                <a16:creationId xmlns:a16="http://schemas.microsoft.com/office/drawing/2014/main" id="{641D82D1-1791-1F09-86C2-71E25015CE90}"/>
              </a:ext>
            </a:extLst>
          </p:cNvPr>
          <p:cNvSpPr>
            <a:spLocks noGrp="1"/>
          </p:cNvSpPr>
          <p:nvPr>
            <p:ph type="pic" sz="quarter" idx="19"/>
          </p:nvPr>
        </p:nvSpPr>
        <p:spPr>
          <a:xfrm>
            <a:off x="7239000" y="2590800"/>
            <a:ext cx="914400" cy="533400"/>
          </a:xfrm>
        </p:spPr>
        <p:txBody>
          <a:bodyPr/>
          <a:lstStyle/>
          <a:p>
            <a:endParaRPr lang="en-US"/>
          </a:p>
        </p:txBody>
      </p:sp>
      <p:sp>
        <p:nvSpPr>
          <p:cNvPr id="16" name="Picture Placeholder 15">
            <a:extLst>
              <a:ext uri="{FF2B5EF4-FFF2-40B4-BE49-F238E27FC236}">
                <a16:creationId xmlns:a16="http://schemas.microsoft.com/office/drawing/2014/main" id="{B755E3A1-A59D-C228-C58C-315C6B6D32C6}"/>
              </a:ext>
            </a:extLst>
          </p:cNvPr>
          <p:cNvSpPr>
            <a:spLocks noGrp="1"/>
          </p:cNvSpPr>
          <p:nvPr>
            <p:ph type="pic" sz="quarter" idx="20"/>
          </p:nvPr>
        </p:nvSpPr>
        <p:spPr>
          <a:xfrm>
            <a:off x="6096000" y="3209925"/>
            <a:ext cx="533400" cy="604838"/>
          </a:xfrm>
        </p:spPr>
        <p:txBody>
          <a:bodyPr/>
          <a:lstStyle/>
          <a:p>
            <a:endParaRPr lang="en-US"/>
          </a:p>
        </p:txBody>
      </p:sp>
      <p:sp>
        <p:nvSpPr>
          <p:cNvPr id="18" name="Picture Placeholder 17">
            <a:extLst>
              <a:ext uri="{FF2B5EF4-FFF2-40B4-BE49-F238E27FC236}">
                <a16:creationId xmlns:a16="http://schemas.microsoft.com/office/drawing/2014/main" id="{65067607-CEFF-B123-3715-5929D5D3DCCD}"/>
              </a:ext>
            </a:extLst>
          </p:cNvPr>
          <p:cNvSpPr>
            <a:spLocks noGrp="1"/>
          </p:cNvSpPr>
          <p:nvPr>
            <p:ph type="pic" sz="quarter" idx="21"/>
          </p:nvPr>
        </p:nvSpPr>
        <p:spPr>
          <a:xfrm>
            <a:off x="3429000" y="1143000"/>
            <a:ext cx="914400" cy="457200"/>
          </a:xfrm>
        </p:spPr>
        <p:txBody>
          <a:bodyPr/>
          <a:lstStyle/>
          <a:p>
            <a:endParaRPr lang="en-US"/>
          </a:p>
        </p:txBody>
      </p:sp>
      <p:sp>
        <p:nvSpPr>
          <p:cNvPr id="20" name="Picture Placeholder 19">
            <a:extLst>
              <a:ext uri="{FF2B5EF4-FFF2-40B4-BE49-F238E27FC236}">
                <a16:creationId xmlns:a16="http://schemas.microsoft.com/office/drawing/2014/main" id="{A942EEB9-81FE-5C1D-9F44-3647CC77A4BB}"/>
              </a:ext>
            </a:extLst>
          </p:cNvPr>
          <p:cNvSpPr>
            <a:spLocks noGrp="1"/>
          </p:cNvSpPr>
          <p:nvPr>
            <p:ph type="pic" sz="quarter" idx="22"/>
          </p:nvPr>
        </p:nvSpPr>
        <p:spPr>
          <a:xfrm>
            <a:off x="7391400" y="3962400"/>
            <a:ext cx="1077913" cy="847725"/>
          </a:xfrm>
        </p:spPr>
        <p:txBody>
          <a:bodyPr/>
          <a:lstStyle/>
          <a:p>
            <a:endParaRPr lang="en-US"/>
          </a:p>
        </p:txBody>
      </p:sp>
      <p:sp>
        <p:nvSpPr>
          <p:cNvPr id="13" name="Content Placeholder 12">
            <a:extLst>
              <a:ext uri="{FF2B5EF4-FFF2-40B4-BE49-F238E27FC236}">
                <a16:creationId xmlns:a16="http://schemas.microsoft.com/office/drawing/2014/main" id="{AB3888D6-A47D-7202-9E8A-BBD2BBFF24F3}"/>
              </a:ext>
            </a:extLst>
          </p:cNvPr>
          <p:cNvSpPr>
            <a:spLocks noGrp="1"/>
          </p:cNvSpPr>
          <p:nvPr>
            <p:ph sz="quarter" idx="23"/>
          </p:nvPr>
        </p:nvSpPr>
        <p:spPr>
          <a:xfrm>
            <a:off x="3124200" y="2286000"/>
            <a:ext cx="1219200" cy="38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68774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146667"/>
            <a:ext cx="8229600" cy="619386"/>
          </a:xfrm>
        </p:spPr>
        <p:txBody>
          <a:bodyPr anchor="ctr"/>
          <a:lstStyle>
            <a:lvl1pPr>
              <a:defRPr sz="3600"/>
            </a:lvl1pPr>
          </a:lstStyle>
          <a:p>
            <a:r>
              <a:rPr lang="en-US" dirty="0"/>
              <a:t>Click to edit Master title style</a:t>
            </a:r>
          </a:p>
        </p:txBody>
      </p:sp>
      <p:sp>
        <p:nvSpPr>
          <p:cNvPr id="3" name="Content Placeholder 2"/>
          <p:cNvSpPr>
            <a:spLocks noGrp="1"/>
          </p:cNvSpPr>
          <p:nvPr>
            <p:ph idx="1"/>
          </p:nvPr>
        </p:nvSpPr>
        <p:spPr>
          <a:xfrm>
            <a:off x="457200" y="1600201"/>
            <a:ext cx="8229600" cy="2590800"/>
          </a:xfrm>
        </p:spPr>
        <p:txBody>
          <a:bodyPr anchor="ctr"/>
          <a:lstStyle>
            <a:lvl1pPr marL="342900" indent="-342900">
              <a:buClr>
                <a:srgbClr val="007FA3"/>
              </a:buClr>
              <a:buSzPct val="100000"/>
              <a:buFont typeface="Arial" panose="020B0604020202020204" pitchFamily="34" charset="0"/>
              <a:buChar char="•"/>
              <a:defRPr sz="2400">
                <a:latin typeface="Arial" panose="020B0604020202020204" pitchFamily="34" charset="0"/>
                <a:cs typeface="Arial" panose="020B0604020202020204" pitchFamily="34" charset="0"/>
              </a:defRPr>
            </a:lvl1pPr>
            <a:lvl2pPr marL="800100" indent="-342900">
              <a:buClr>
                <a:srgbClr val="007FA3"/>
              </a:buClr>
              <a:buFont typeface="Arial" panose="020B0604020202020204" pitchFamily="34" charset="0"/>
              <a:buChar char="‒"/>
              <a:defRPr sz="2400">
                <a:latin typeface="Arial" panose="020B0604020202020204" pitchFamily="34" charset="0"/>
                <a:cs typeface="Arial" panose="020B0604020202020204" pitchFamily="34" charset="0"/>
              </a:defRPr>
            </a:lvl2pPr>
            <a:lvl3pPr marL="1257300" indent="-342900">
              <a:buClr>
                <a:srgbClr val="007FA3"/>
              </a:buClr>
              <a:buFont typeface="Wingdings" panose="05000000000000000000" pitchFamily="2" charset="2"/>
              <a:buChar char="§"/>
              <a:defRPr sz="2400">
                <a:latin typeface="Arial" panose="020B0604020202020204" pitchFamily="34" charset="0"/>
                <a:cs typeface="Arial" panose="020B0604020202020204" pitchFamily="34" charset="0"/>
              </a:defRPr>
            </a:lvl3pPr>
            <a:lvl4pPr marL="1714500" indent="-342900">
              <a:buClr>
                <a:srgbClr val="007FA3"/>
              </a:buClr>
              <a:buFont typeface="Arial" panose="020B0604020202020204" pitchFamily="34" charset="0"/>
              <a:buChar char="‒"/>
              <a:defRPr sz="2400">
                <a:latin typeface="Arial" panose="020B0604020202020204" pitchFamily="34" charset="0"/>
                <a:cs typeface="Arial" panose="020B0604020202020204" pitchFamily="34" charset="0"/>
              </a:defRPr>
            </a:lvl4pPr>
            <a:lvl5pPr marL="2171700" indent="-342900">
              <a:buClr>
                <a:srgbClr val="007FA3"/>
              </a:buClr>
              <a:buFont typeface="Arial" panose="020B0604020202020204" pitchFamily="34" charset="0"/>
              <a:buChar char="•"/>
              <a:defRPr sz="2400">
                <a:latin typeface="Arial" panose="020B0604020202020204" pitchFamily="34" charset="0"/>
                <a:cs typeface="Arial" panose="020B0604020202020204" pitchFamily="34" charset="0"/>
              </a:defRPr>
            </a:lvl5pPr>
            <a:lvl6pPr marL="2628900" indent="-342900">
              <a:buClr>
                <a:srgbClr val="007FA3"/>
              </a:buClr>
              <a:buFont typeface="Arial" panose="020B0604020202020204" pitchFamily="34" charset="0"/>
              <a:buChar char="•"/>
              <a:defRPr sz="2400">
                <a:latin typeface="Arial" panose="020B0604020202020204" pitchFamily="34" charset="0"/>
                <a:cs typeface="Arial" panose="020B0604020202020204" pitchFamily="34" charset="0"/>
              </a:defRPr>
            </a:lvl6pPr>
            <a:lvl7pPr marL="3086100" indent="-342900">
              <a:buClr>
                <a:srgbClr val="007FA3"/>
              </a:buClr>
              <a:buFont typeface="Arial" panose="020B0604020202020204" pitchFamily="34" charset="0"/>
              <a:buChar char="•"/>
              <a:defRPr sz="2400">
                <a:latin typeface="Arial" panose="020B0604020202020204" pitchFamily="34" charset="0"/>
                <a:cs typeface="Arial" panose="020B0604020202020204" pitchFamily="34" charset="0"/>
              </a:defRPr>
            </a:lvl7pPr>
            <a:lvl8pPr marL="3543300" indent="-342900">
              <a:buClr>
                <a:srgbClr val="007FA3"/>
              </a:buClr>
              <a:buFont typeface="Arial" panose="020B0604020202020204" pitchFamily="34" charset="0"/>
              <a:buChar char="•"/>
              <a:defRPr sz="2400">
                <a:latin typeface="Arial" panose="020B0604020202020204" pitchFamily="34" charset="0"/>
                <a:cs typeface="Arial" panose="020B0604020202020204" pitchFamily="34" charset="0"/>
              </a:defRPr>
            </a:lvl8pPr>
            <a:lvl9pPr marL="4000500" indent="-342900">
              <a:buClr>
                <a:srgbClr val="007FA3"/>
              </a:buClr>
              <a:buFont typeface="Arial" panose="020B0604020202020204" pitchFamily="34" charset="0"/>
              <a:buChar char="•"/>
              <a:defRPr sz="2400">
                <a:latin typeface="Arial" panose="020B0604020202020204" pitchFamily="34" charset="0"/>
                <a:cs typeface="Arial" panose="020B0604020202020204" pitchFamily="34"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8/30/2022</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4" name="Content Placeholder 3">
            <a:extLst>
              <a:ext uri="{FF2B5EF4-FFF2-40B4-BE49-F238E27FC236}">
                <a16:creationId xmlns:a16="http://schemas.microsoft.com/office/drawing/2014/main" id="{405A018F-2C93-569E-67F7-6DEE6E9848C8}"/>
              </a:ext>
            </a:extLst>
          </p:cNvPr>
          <p:cNvSpPr>
            <a:spLocks noGrp="1"/>
          </p:cNvSpPr>
          <p:nvPr>
            <p:ph sz="quarter" idx="13"/>
          </p:nvPr>
        </p:nvSpPr>
        <p:spPr>
          <a:xfrm>
            <a:off x="457200" y="4419600"/>
            <a:ext cx="8229600" cy="990600"/>
          </a:xfrm>
        </p:spPr>
        <p:txBody>
          <a:bodyPr anchor="ctr"/>
          <a:lstStyle>
            <a:lvl1pPr marL="342900" indent="-342900">
              <a:buFont typeface="Arial" panose="020B0604020202020204" pitchFamily="34" charset="0"/>
              <a:buChar char="•"/>
              <a:defRPr sz="2400">
                <a:latin typeface="Arial" panose="020B0604020202020204" pitchFamily="34" charset="0"/>
                <a:cs typeface="Arial" panose="020B0604020202020204" pitchFamily="34" charset="0"/>
              </a:defRPr>
            </a:lvl1pPr>
            <a:lvl2pPr marL="800100" indent="-342900">
              <a:buFont typeface="Arial" panose="020B0604020202020204" pitchFamily="34" charset="0"/>
              <a:buChar char="‒"/>
              <a:defRPr sz="2400">
                <a:latin typeface="Arial" panose="020B0604020202020204" pitchFamily="34" charset="0"/>
                <a:cs typeface="Arial" panose="020B0604020202020204" pitchFamily="34" charset="0"/>
              </a:defRPr>
            </a:lvl2pPr>
            <a:lvl3pPr marL="1257300" indent="-342900">
              <a:buFont typeface="Wingdings" panose="05000000000000000000" pitchFamily="2" charset="2"/>
              <a:buChar char="§"/>
              <a:defRPr sz="2400">
                <a:latin typeface="Arial" panose="020B0604020202020204" pitchFamily="34" charset="0"/>
                <a:cs typeface="Arial" panose="020B0604020202020204" pitchFamily="34" charset="0"/>
              </a:defRPr>
            </a:lvl3pPr>
            <a:lvl4pPr marL="1714500" indent="-342900">
              <a:buFont typeface="Arial" panose="020B0604020202020204" pitchFamily="34" charset="0"/>
              <a:buChar char="‒"/>
              <a:defRPr sz="2400">
                <a:latin typeface="Arial" panose="020B0604020202020204" pitchFamily="34" charset="0"/>
                <a:cs typeface="Arial" panose="020B0604020202020204" pitchFamily="34" charset="0"/>
              </a:defRPr>
            </a:lvl4pPr>
            <a:lvl5pPr marL="2171700" indent="-342900">
              <a:buFont typeface="Arial" panose="020B0604020202020204" pitchFamily="34" charset="0"/>
              <a:buChar char="•"/>
              <a:defRPr sz="2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77731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Figures+Tabl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7" name="Content Placeholder 6"/>
          <p:cNvSpPr>
            <a:spLocks noGrp="1"/>
          </p:cNvSpPr>
          <p:nvPr>
            <p:ph sz="quarter" idx="14"/>
          </p:nvPr>
        </p:nvSpPr>
        <p:spPr>
          <a:xfrm>
            <a:off x="457200" y="5410200"/>
            <a:ext cx="8229600" cy="758952"/>
          </a:xfrm>
        </p:spPr>
        <p:txBody>
          <a:bodyPr/>
          <a:lstStyle>
            <a:lvl1pPr marL="0" indent="0">
              <a:buNone/>
              <a:defRPr/>
            </a:lvl1pPr>
          </a:lstStyle>
          <a:p>
            <a:pPr lvl="0"/>
            <a:endParaRPr lang="en-US" dirty="0"/>
          </a:p>
        </p:txBody>
      </p:sp>
      <p:sp>
        <p:nvSpPr>
          <p:cNvPr id="4" name="Content Placeholder 3"/>
          <p:cNvSpPr>
            <a:spLocks noGrp="1"/>
          </p:cNvSpPr>
          <p:nvPr>
            <p:ph sz="quarter" idx="13"/>
          </p:nvPr>
        </p:nvSpPr>
        <p:spPr>
          <a:xfrm>
            <a:off x="457200" y="4495800"/>
            <a:ext cx="8229600" cy="762000"/>
          </a:xfrm>
        </p:spPr>
        <p:txBody>
          <a:bodyPr/>
          <a:lstStyle>
            <a:lvl1pPr marL="0" indent="0">
              <a:buNone/>
              <a:defRPr/>
            </a:lvl1pPr>
          </a:lstStyle>
          <a:p>
            <a:pPr lvl="0"/>
            <a:endParaRPr lang="en-US" dirty="0"/>
          </a:p>
        </p:txBody>
      </p:sp>
      <p:sp>
        <p:nvSpPr>
          <p:cNvPr id="3" name="Content Placeholder 2"/>
          <p:cNvSpPr>
            <a:spLocks noGrp="1"/>
          </p:cNvSpPr>
          <p:nvPr>
            <p:ph idx="1"/>
          </p:nvPr>
        </p:nvSpPr>
        <p:spPr>
          <a:xfrm>
            <a:off x="457200" y="1600201"/>
            <a:ext cx="8229600" cy="762000"/>
          </a:xfrm>
        </p:spPr>
        <p:txBody>
          <a:bodyPr/>
          <a:lstStyle>
            <a:lvl1pPr marL="0" indent="0">
              <a:buClr>
                <a:srgbClr val="007FA3"/>
              </a:buClr>
              <a:buSzPct val="100000"/>
              <a:buNone/>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8/30/2022</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142705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a:xfrm>
            <a:off x="457200" y="146667"/>
            <a:ext cx="8229600" cy="619386"/>
          </a:xfrm>
        </p:spPr>
        <p:txBody>
          <a:bodyPr anchor="ctr"/>
          <a:lstStyle>
            <a:lvl1pPr>
              <a:defRPr sz="3600"/>
            </a:lvl1pPr>
          </a:lstStyle>
          <a:p>
            <a:r>
              <a:rPr lang="en-US" dirty="0"/>
              <a:t>Click to edit Master title style</a:t>
            </a:r>
          </a:p>
        </p:txBody>
      </p:sp>
      <p:sp>
        <p:nvSpPr>
          <p:cNvPr id="3" name="Content Placeholder 2"/>
          <p:cNvSpPr>
            <a:spLocks noGrp="1"/>
          </p:cNvSpPr>
          <p:nvPr>
            <p:ph idx="1"/>
          </p:nvPr>
        </p:nvSpPr>
        <p:spPr/>
        <p:txBody>
          <a:bodyPr anchor="ctr"/>
          <a:lstStyle>
            <a:lvl1pPr marL="342900" indent="-342900">
              <a:buClr>
                <a:srgbClr val="007FA3"/>
              </a:buClr>
              <a:buSzPct val="100000"/>
              <a:buFont typeface="Arial" panose="020B0604020202020204" pitchFamily="34" charset="0"/>
              <a:buChar char="•"/>
              <a:defRPr sz="2400">
                <a:latin typeface="Arial" panose="020B0604020202020204" pitchFamily="34" charset="0"/>
                <a:cs typeface="Arial" panose="020B0604020202020204" pitchFamily="34" charset="0"/>
              </a:defRPr>
            </a:lvl1pPr>
            <a:lvl2pPr marL="797814" indent="-342900">
              <a:buClr>
                <a:srgbClr val="007FA3"/>
              </a:buClr>
              <a:buFont typeface="Arial" panose="020B0604020202020204" pitchFamily="34" charset="0"/>
              <a:buChar char="‒"/>
              <a:defRPr sz="2400">
                <a:latin typeface="Arial" panose="020B0604020202020204" pitchFamily="34" charset="0"/>
                <a:cs typeface="Arial" panose="020B0604020202020204" pitchFamily="34" charset="0"/>
              </a:defRPr>
            </a:lvl2pPr>
            <a:lvl3pPr marL="1257300" indent="-342900">
              <a:buClr>
                <a:srgbClr val="007FA3"/>
              </a:buClr>
              <a:buFont typeface="Wingdings" panose="05000000000000000000" pitchFamily="2" charset="2"/>
              <a:buChar char="§"/>
              <a:defRPr sz="2400">
                <a:latin typeface="Arial" panose="020B0604020202020204" pitchFamily="34" charset="0"/>
                <a:cs typeface="Arial" panose="020B0604020202020204" pitchFamily="34" charset="0"/>
              </a:defRPr>
            </a:lvl3pPr>
            <a:lvl4pPr marL="1714500" indent="-342900">
              <a:buClr>
                <a:srgbClr val="007FA3"/>
              </a:buClr>
              <a:buFont typeface="Arial" panose="020B0604020202020204" pitchFamily="34" charset="0"/>
              <a:buChar char="‒"/>
              <a:defRPr sz="2400">
                <a:latin typeface="Arial" panose="020B0604020202020204" pitchFamily="34" charset="0"/>
                <a:cs typeface="Arial" panose="020B0604020202020204" pitchFamily="34" charset="0"/>
              </a:defRPr>
            </a:lvl4pPr>
            <a:lvl5pPr marL="2171700" indent="-342900">
              <a:buClr>
                <a:srgbClr val="007FA3"/>
              </a:buClr>
              <a:buFont typeface="Arial" panose="020B0604020202020204" pitchFamily="34" charset="0"/>
              <a:buChar char="•"/>
              <a:defRPr sz="2400">
                <a:latin typeface="Arial" panose="020B0604020202020204" pitchFamily="34" charset="0"/>
                <a:cs typeface="Arial" panose="020B0604020202020204" pitchFamily="34" charset="0"/>
              </a:defRPr>
            </a:lvl5pPr>
            <a:lvl6pPr marL="2628900" indent="-342900">
              <a:buClr>
                <a:srgbClr val="007FA3"/>
              </a:buClr>
              <a:buFont typeface="Arial" panose="020B0604020202020204" pitchFamily="34" charset="0"/>
              <a:buChar char="•"/>
              <a:defRPr sz="2400">
                <a:latin typeface="Arial" panose="020B0604020202020204" pitchFamily="34" charset="0"/>
                <a:cs typeface="Arial" panose="020B0604020202020204" pitchFamily="34" charset="0"/>
              </a:defRPr>
            </a:lvl6pPr>
            <a:lvl7pPr marL="3086100" indent="-342900">
              <a:buClr>
                <a:srgbClr val="007FA3"/>
              </a:buClr>
              <a:buFont typeface="Arial" panose="020B0604020202020204" pitchFamily="34" charset="0"/>
              <a:buChar char="•"/>
              <a:defRPr sz="2400">
                <a:latin typeface="Arial" panose="020B0604020202020204" pitchFamily="34" charset="0"/>
                <a:cs typeface="Arial" panose="020B0604020202020204" pitchFamily="34" charset="0"/>
              </a:defRPr>
            </a:lvl7pPr>
            <a:lvl8pPr marL="3543300" indent="-342900">
              <a:buClr>
                <a:srgbClr val="007FA3"/>
              </a:buClr>
              <a:buFont typeface="Arial" panose="020B0604020202020204" pitchFamily="34" charset="0"/>
              <a:buChar char="•"/>
              <a:defRPr sz="2400">
                <a:latin typeface="Arial" panose="020B0604020202020204" pitchFamily="34" charset="0"/>
                <a:cs typeface="Arial" panose="020B0604020202020204" pitchFamily="34" charset="0"/>
              </a:defRPr>
            </a:lvl8pPr>
            <a:lvl9pPr marL="4000500" indent="-342900">
              <a:buClr>
                <a:srgbClr val="007FA3"/>
              </a:buClr>
              <a:buFont typeface="Arial" panose="020B0604020202020204" pitchFamily="34" charset="0"/>
              <a:buChar char="•"/>
              <a:defRPr sz="2400">
                <a:latin typeface="Arial" panose="020B0604020202020204" pitchFamily="34" charset="0"/>
                <a:cs typeface="Arial" panose="020B0604020202020204" pitchFamily="34"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8/30/2022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170767"/>
            <a:ext cx="8229600" cy="602181"/>
          </a:xfrm>
        </p:spPr>
        <p:txBody>
          <a:bodyPr tIns="18000" bIns="18000" anchor="ctr"/>
          <a:lstStyle>
            <a:lvl1pPr>
              <a:defRPr sz="36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8/30/2022</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6" name="TextBox 15"/>
          <p:cNvSpPr txBox="1"/>
          <p:nvPr userDrawn="1"/>
        </p:nvSpPr>
        <p:spPr>
          <a:xfrm>
            <a:off x="1600200" y="6429345"/>
            <a:ext cx="7181491"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baseline="0" dirty="0">
                <a:latin typeface="Verdana" panose="020B0604030504040204" pitchFamily="34" charset="0"/>
                <a:ea typeface="Verdana" panose="020B0604030504040204" pitchFamily="34" charset="0"/>
                <a:cs typeface="Verdana" panose="020B0604030504040204" pitchFamily="34" charset="0"/>
              </a:rPr>
              <a:t>Copyright © 2021, 2018, 2016 Pearson Education, Inc. All Rights Reserved</a:t>
            </a:r>
          </a:p>
        </p:txBody>
      </p:sp>
      <p:sp>
        <p:nvSpPr>
          <p:cNvPr id="5" name="Content Placeholder 4">
            <a:extLst>
              <a:ext uri="{FF2B5EF4-FFF2-40B4-BE49-F238E27FC236}">
                <a16:creationId xmlns:a16="http://schemas.microsoft.com/office/drawing/2014/main" id="{83700CFE-5068-05B3-834B-1EB2EE1329C9}"/>
              </a:ext>
            </a:extLst>
          </p:cNvPr>
          <p:cNvSpPr>
            <a:spLocks noGrp="1"/>
          </p:cNvSpPr>
          <p:nvPr>
            <p:ph sz="quarter" idx="14"/>
          </p:nvPr>
        </p:nvSpPr>
        <p:spPr>
          <a:xfrm>
            <a:off x="457200" y="1066800"/>
            <a:ext cx="8229600" cy="509588"/>
          </a:xfrm>
        </p:spPr>
        <p:txBody>
          <a:bodyPr tIns="18000" bIns="18000" anchor="ctr"/>
          <a:lstStyle>
            <a:lvl1pPr marL="0" indent="0">
              <a:buNone/>
              <a:defRPr sz="2400">
                <a:latin typeface="Arial" panose="020B0604020202020204" pitchFamily="34" charset="0"/>
                <a:cs typeface="Arial" panose="020B0604020202020204" pitchFamily="34" charset="0"/>
              </a:defRPr>
            </a:lvl1pPr>
            <a:lvl2pPr marL="457200" indent="0">
              <a:buNone/>
              <a:defRPr sz="2400">
                <a:latin typeface="Arial" panose="020B0604020202020204" pitchFamily="34" charset="0"/>
                <a:cs typeface="Arial" panose="020B0604020202020204" pitchFamily="34" charset="0"/>
              </a:defRPr>
            </a:lvl2pPr>
            <a:lvl3pPr marL="914400" indent="0">
              <a:buNone/>
              <a:defRPr sz="2400">
                <a:latin typeface="Arial" panose="020B0604020202020204" pitchFamily="34" charset="0"/>
                <a:cs typeface="Arial" panose="020B0604020202020204" pitchFamily="34" charset="0"/>
              </a:defRPr>
            </a:lvl3pPr>
            <a:lvl4pPr marL="1371600" indent="0">
              <a:buNone/>
              <a:defRPr sz="2400">
                <a:latin typeface="Arial" panose="020B0604020202020204" pitchFamily="34" charset="0"/>
                <a:cs typeface="Arial" panose="020B0604020202020204" pitchFamily="34" charset="0"/>
              </a:defRPr>
            </a:lvl4pPr>
            <a:lvl5pPr marL="1828800" indent="0">
              <a:buNone/>
              <a:defRPr sz="2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6">
            <a:extLst>
              <a:ext uri="{FF2B5EF4-FFF2-40B4-BE49-F238E27FC236}">
                <a16:creationId xmlns:a16="http://schemas.microsoft.com/office/drawing/2014/main" id="{67CF53CD-36D4-9A7B-2B26-BB5C9A46E6D3}"/>
              </a:ext>
            </a:extLst>
          </p:cNvPr>
          <p:cNvSpPr>
            <a:spLocks noGrp="1"/>
          </p:cNvSpPr>
          <p:nvPr>
            <p:ph type="pic" sz="quarter" idx="15"/>
          </p:nvPr>
        </p:nvSpPr>
        <p:spPr>
          <a:xfrm>
            <a:off x="457200" y="2057400"/>
            <a:ext cx="8229600" cy="3187700"/>
          </a:xfrm>
        </p:spPr>
        <p:txBody>
          <a:bodyPr/>
          <a:lstStyle/>
          <a:p>
            <a:endParaRPr lang="en-US"/>
          </a:p>
        </p:txBody>
      </p:sp>
      <p:sp>
        <p:nvSpPr>
          <p:cNvPr id="6" name="Content Placeholder 5">
            <a:extLst>
              <a:ext uri="{FF2B5EF4-FFF2-40B4-BE49-F238E27FC236}">
                <a16:creationId xmlns:a16="http://schemas.microsoft.com/office/drawing/2014/main" id="{B3D26CF5-162E-41D6-B0C1-A7D679448897}"/>
              </a:ext>
            </a:extLst>
          </p:cNvPr>
          <p:cNvSpPr>
            <a:spLocks noGrp="1"/>
          </p:cNvSpPr>
          <p:nvPr>
            <p:ph sz="quarter" idx="16"/>
          </p:nvPr>
        </p:nvSpPr>
        <p:spPr>
          <a:xfrm>
            <a:off x="457200" y="1676400"/>
            <a:ext cx="8324850" cy="381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pic>
        <p:nvPicPr>
          <p:cNvPr id="12" name="Picture Placeholder 29" descr="Pearson Logo">
            <a:extLst>
              <a:ext uri="{FF2B5EF4-FFF2-40B4-BE49-F238E27FC236}">
                <a16:creationId xmlns:a16="http://schemas.microsoft.com/office/drawing/2014/main" id="{FD62EF5B-C545-4357-A45E-14E5AEEC8F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728" y="6432071"/>
            <a:ext cx="905473" cy="273529"/>
          </a:xfrm>
          <a:prstGeom prst="rect">
            <a:avLst/>
          </a:prstGeom>
        </p:spPr>
      </p:pic>
    </p:spTree>
    <p:extLst>
      <p:ext uri="{BB962C8B-B14F-4D97-AF65-F5344CB8AC3E}">
        <p14:creationId xmlns:p14="http://schemas.microsoft.com/office/powerpoint/2010/main" val="2203796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5" Type="http://schemas.openxmlformats.org/officeDocument/2006/relationships/image" Target="../media/image4.pn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8/30/2022</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9" name="Picture Placeholder 6">
            <a:extLst>
              <a:ext uri="{FF2B5EF4-FFF2-40B4-BE49-F238E27FC236}">
                <a16:creationId xmlns:a16="http://schemas.microsoft.com/office/drawing/2014/main" id="{53040A1E-873D-2943-D6CF-52C55575B09B}"/>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479234" y="6448763"/>
            <a:ext cx="1062701" cy="334858"/>
          </a:xfrm>
          <a:prstGeom prst="rect">
            <a:avLst/>
          </a:prstGeom>
        </p:spPr>
      </p:pic>
      <p:sp>
        <p:nvSpPr>
          <p:cNvPr id="12" name="Content Placeholder 7">
            <a:extLst>
              <a:ext uri="{FF2B5EF4-FFF2-40B4-BE49-F238E27FC236}">
                <a16:creationId xmlns:a16="http://schemas.microsoft.com/office/drawing/2014/main" id="{24D728BE-2EED-2791-12E7-BBF8ED17FD39}"/>
              </a:ext>
            </a:extLst>
          </p:cNvPr>
          <p:cNvSpPr txBox="1">
            <a:spLocks/>
          </p:cNvSpPr>
          <p:nvPr userDrawn="1"/>
        </p:nvSpPr>
        <p:spPr>
          <a:xfrm>
            <a:off x="3810000" y="6491015"/>
            <a:ext cx="4876800" cy="221018"/>
          </a:xfrm>
          <a:prstGeom prst="rect">
            <a:avLst/>
          </a:prstGeom>
        </p:spPr>
        <p:txBody>
          <a:bodyPr wrap="square" lIns="0" tIns="18000" rIns="0" bIns="18000" anchor="ctr">
            <a:spAutoFit/>
          </a:bodyPr>
          <a:lstStyle>
            <a:lvl1pPr marL="256032" indent="-256032" algn="l" defTabSz="914400" rtl="0" eaLnBrk="1" latinLnBrk="0" hangingPunct="1">
              <a:spcBef>
                <a:spcPts val="900"/>
              </a:spcBef>
              <a:buClr>
                <a:srgbClr val="007FA3"/>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altLang="en-US" sz="1200">
                <a:latin typeface="Verdana"/>
                <a:ea typeface="Verdana" panose="020B0604030504040204" pitchFamily="34" charset="0"/>
                <a:cs typeface="Verdana" panose="020B0604030504040204" pitchFamily="34" charset="0"/>
              </a:rPr>
              <a:t>Copyright © 2012 Pearson Education, Inc. All Rights Reserved</a:t>
            </a:r>
            <a:endParaRPr lang="en-US" altLang="en-US" sz="1200" dirty="0">
              <a:latin typeface="Verdana"/>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69" r:id="rId5"/>
    <p:sldLayoutId id="2147483663" r:id="rId6"/>
    <p:sldLayoutId id="2147483661" r:id="rId7"/>
    <p:sldLayoutId id="2147483659" r:id="rId8"/>
    <p:sldLayoutId id="2147483658" r:id="rId9"/>
    <p:sldLayoutId id="2147483660" r:id="rId10"/>
    <p:sldLayoutId id="2147483651" r:id="rId11"/>
    <p:sldLayoutId id="2147483654" r:id="rId12"/>
    <p:sldLayoutId id="2147483655" r:id="rId13"/>
    <p:sldLayoutId id="2147483670" r:id="rId14"/>
    <p:sldLayoutId id="2147483668" r:id="rId15"/>
    <p:sldLayoutId id="2147483675" r:id="rId16"/>
    <p:sldLayoutId id="2147483676" r:id="rId17"/>
  </p:sldLayoutIdLst>
  <p:txStyles>
    <p:titleStyle>
      <a:lvl1pPr algn="l" defTabSz="914400" rtl="0" eaLnBrk="1" latinLnBrk="0" hangingPunct="1">
        <a:lnSpc>
          <a:spcPct val="100000"/>
        </a:lnSpc>
        <a:spcBef>
          <a:spcPct val="0"/>
        </a:spcBef>
        <a:buNone/>
        <a:defRPr sz="3400" b="1" kern="1200">
          <a:solidFill>
            <a:srgbClr val="007FA3"/>
          </a:solidFill>
          <a:latin typeface="+mj-lt"/>
          <a:ea typeface="+mj-ea"/>
          <a:cs typeface="Times New Roman" panose="02020603050405020304" pitchFamily="18" charset="0"/>
        </a:defRPr>
      </a:lvl1pPr>
    </p:titleStyle>
    <p:bodyStyle>
      <a:lvl1pPr marL="256032" indent="-256032" algn="l" defTabSz="914400" rtl="0" eaLnBrk="1" latinLnBrk="0" hangingPunct="1">
        <a:spcBef>
          <a:spcPts val="900"/>
        </a:spcBef>
        <a:buClr>
          <a:srgbClr val="007FA3"/>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6CF8EE-DF24-45CD-C84F-D3C8DF7C4584}"/>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9E761E4D-50C4-9FE4-85A6-9AAB753921B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1836990-8E33-418B-0B56-FD33B33DCA2B}"/>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794F76-5ADA-44D0-A665-AFF14282307C}" type="datetimeFigureOut">
              <a:rPr lang="en-IN" smtClean="0"/>
              <a:t>30-08-2022</a:t>
            </a:fld>
            <a:endParaRPr lang="en-IN"/>
          </a:p>
        </p:txBody>
      </p:sp>
      <p:sp>
        <p:nvSpPr>
          <p:cNvPr id="5" name="Footer Placeholder 4">
            <a:extLst>
              <a:ext uri="{FF2B5EF4-FFF2-40B4-BE49-F238E27FC236}">
                <a16:creationId xmlns:a16="http://schemas.microsoft.com/office/drawing/2014/main" id="{5138E29A-95AC-E582-24B5-DF3529D76B6A}"/>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06D62CD7-C3AD-4E12-EC0F-CA813A344AEF}"/>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317A93-C826-41AE-9CFE-B308830A1A44}" type="slidenum">
              <a:rPr lang="en-IN" smtClean="0"/>
              <a:t>‹#›</a:t>
            </a:fld>
            <a:endParaRPr lang="en-IN"/>
          </a:p>
        </p:txBody>
      </p:sp>
    </p:spTree>
    <p:extLst>
      <p:ext uri="{BB962C8B-B14F-4D97-AF65-F5344CB8AC3E}">
        <p14:creationId xmlns:p14="http://schemas.microsoft.com/office/powerpoint/2010/main" val="54631757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BB81E4-7CD8-7024-F06B-82968A04DF71}"/>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4841F08-84D8-A902-4362-BDF775C6FB7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371F001-CE41-849E-3A21-010939BD20F1}"/>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4556B5-6B2C-4BE1-BB99-A3AD9B926B6C}" type="datetimeFigureOut">
              <a:rPr lang="en-IN" smtClean="0"/>
              <a:t>30-08-2022</a:t>
            </a:fld>
            <a:endParaRPr lang="en-IN"/>
          </a:p>
        </p:txBody>
      </p:sp>
      <p:sp>
        <p:nvSpPr>
          <p:cNvPr id="5" name="Footer Placeholder 4">
            <a:extLst>
              <a:ext uri="{FF2B5EF4-FFF2-40B4-BE49-F238E27FC236}">
                <a16:creationId xmlns:a16="http://schemas.microsoft.com/office/drawing/2014/main" id="{5B1897C0-3948-2C74-B0B1-491994DDB079}"/>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5152EF55-7092-F1CB-9B5E-660F074A10A5}"/>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29EE7B-95B0-464A-B44A-56A4EE3305E2}" type="slidenum">
              <a:rPr lang="en-IN" smtClean="0"/>
              <a:t>‹#›</a:t>
            </a:fld>
            <a:endParaRPr lang="en-IN"/>
          </a:p>
        </p:txBody>
      </p:sp>
    </p:spTree>
    <p:extLst>
      <p:ext uri="{BB962C8B-B14F-4D97-AF65-F5344CB8AC3E}">
        <p14:creationId xmlns:p14="http://schemas.microsoft.com/office/powerpoint/2010/main" val="356443883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userDrawn="1"/>
        </p:nvPicPr>
        <p:blipFill rotWithShape="1">
          <a:blip r:embed="rId5">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00714613"/>
      </p:ext>
    </p:extLst>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L="255588" marR="0" lvl="0" indent="-25603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oleObject" Target="../embeddings/oleObject1.bin"/><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0694"/>
            <a:ext cx="8229600" cy="1144347"/>
          </a:xfrm>
        </p:spPr>
        <p:txBody>
          <a:bodyPr wrap="square" lIns="0" tIns="18000" rIns="0" bIns="18000" anchor="ctr">
            <a:spAutoFit/>
          </a:bodyPr>
          <a:lstStyle/>
          <a:p>
            <a:r>
              <a:rPr lang="en-US" noProof="0" dirty="0">
                <a:solidFill>
                  <a:schemeClr val="bg2"/>
                </a:solidFill>
                <a:effectLst/>
                <a:ea typeface="Calibri" panose="020F0502020204030204" pitchFamily="34" charset="0"/>
              </a:rPr>
              <a:t>Architecture and Interior Design: An Integrated History to the Present</a:t>
            </a:r>
            <a:endParaRPr lang="en-US" noProof="0" dirty="0">
              <a:solidFill>
                <a:schemeClr val="bg2"/>
              </a:solidFill>
            </a:endParaRPr>
          </a:p>
        </p:txBody>
      </p:sp>
      <p:sp>
        <p:nvSpPr>
          <p:cNvPr id="17" name="Content Placeholder 16">
            <a:extLst>
              <a:ext uri="{FF2B5EF4-FFF2-40B4-BE49-F238E27FC236}">
                <a16:creationId xmlns:a16="http://schemas.microsoft.com/office/drawing/2014/main" id="{3B793719-A7EE-4540-A8F4-A2D00610EDA6}"/>
              </a:ext>
            </a:extLst>
          </p:cNvPr>
          <p:cNvSpPr>
            <a:spLocks noGrp="1"/>
          </p:cNvSpPr>
          <p:nvPr>
            <p:ph sz="quarter" idx="14"/>
          </p:nvPr>
        </p:nvSpPr>
        <p:spPr>
          <a:xfrm>
            <a:off x="457200" y="1393783"/>
            <a:ext cx="3657600" cy="344128"/>
          </a:xfrm>
        </p:spPr>
        <p:txBody>
          <a:bodyPr wrap="square" lIns="0" tIns="18000" rIns="0" bIns="18000" anchor="ctr">
            <a:spAutoFit/>
          </a:bodyPr>
          <a:lstStyle/>
          <a:p>
            <a:pPr marL="0">
              <a:spcBef>
                <a:spcPct val="0"/>
              </a:spcBef>
            </a:pPr>
            <a:r>
              <a:rPr lang="en-US" sz="2000" noProof="0" dirty="0">
                <a:solidFill>
                  <a:schemeClr val="bg2"/>
                </a:solidFill>
                <a:latin typeface="Arial" panose="020B0604020202020204" pitchFamily="34" charset="0"/>
                <a:cs typeface="Arial" panose="020B0604020202020204" pitchFamily="34" charset="0"/>
              </a:rPr>
              <a:t>First Edition</a:t>
            </a:r>
          </a:p>
        </p:txBody>
      </p:sp>
      <p:pic>
        <p:nvPicPr>
          <p:cNvPr id="5" name="Picture Placeholder 4" descr="Front Cover: Architecture and Interior Design: An Integrated History to the Present First Edition by Harwood, May and Sherman.">
            <a:extLst>
              <a:ext uri="{FF2B5EF4-FFF2-40B4-BE49-F238E27FC236}">
                <a16:creationId xmlns:a16="http://schemas.microsoft.com/office/drawing/2014/main" id="{83AFF49F-C0D0-F3BA-372F-C2CA998A7E61}"/>
              </a:ext>
            </a:extLst>
          </p:cNvPr>
          <p:cNvPicPr>
            <a:picLocks noGrp="1" noChangeAspect="1"/>
          </p:cNvPicPr>
          <p:nvPr>
            <p:ph type="pic" sz="quarter" idx="18"/>
          </p:nvPr>
        </p:nvPicPr>
        <p:blipFill>
          <a:blip r:embed="rId3">
            <a:extLst>
              <a:ext uri="{28A0092B-C50C-407E-A947-70E740481C1C}">
                <a14:useLocalDpi xmlns:a14="http://schemas.microsoft.com/office/drawing/2010/main" val="0"/>
              </a:ext>
            </a:extLst>
          </a:blip>
          <a:stretch>
            <a:fillRect/>
          </a:stretch>
        </p:blipFill>
        <p:spPr>
          <a:xfrm>
            <a:off x="515423" y="1932720"/>
            <a:ext cx="3400559" cy="4363487"/>
          </a:xfrm>
        </p:spPr>
      </p:pic>
      <p:sp>
        <p:nvSpPr>
          <p:cNvPr id="15" name="Content Placeholder 14">
            <a:extLst>
              <a:ext uri="{FF2B5EF4-FFF2-40B4-BE49-F238E27FC236}">
                <a16:creationId xmlns:a16="http://schemas.microsoft.com/office/drawing/2014/main" id="{E43C93AB-C2B8-4D4F-ACB4-6567A17197A0}"/>
              </a:ext>
            </a:extLst>
          </p:cNvPr>
          <p:cNvSpPr>
            <a:spLocks noGrp="1"/>
          </p:cNvSpPr>
          <p:nvPr>
            <p:ph sz="quarter" idx="15"/>
          </p:nvPr>
        </p:nvSpPr>
        <p:spPr>
          <a:xfrm>
            <a:off x="4572000" y="3048000"/>
            <a:ext cx="4114800" cy="498016"/>
          </a:xfrm>
        </p:spPr>
        <p:txBody>
          <a:bodyPr wrap="square" lIns="0" tIns="18000" rIns="0" bIns="18000" anchor="ctr">
            <a:spAutoFit/>
          </a:bodyPr>
          <a:lstStyle/>
          <a:p>
            <a:pPr marL="0"/>
            <a:r>
              <a:rPr lang="en-US" altLang="en-US" sz="3000" noProof="0" dirty="0">
                <a:latin typeface="Arial" panose="020B0604020202020204" pitchFamily="34" charset="0"/>
                <a:cs typeface="Arial" panose="020B0604020202020204" pitchFamily="34" charset="0"/>
              </a:rPr>
              <a:t>Chapter 52</a:t>
            </a:r>
            <a:endParaRPr lang="en-US" sz="3000" noProof="0" dirty="0">
              <a:latin typeface="Arial" panose="020B0604020202020204" pitchFamily="34" charset="0"/>
              <a:cs typeface="Arial" panose="020B0604020202020204" pitchFamily="34" charset="0"/>
            </a:endParaRPr>
          </a:p>
        </p:txBody>
      </p:sp>
      <p:sp>
        <p:nvSpPr>
          <p:cNvPr id="10" name="Content Placeholder 9">
            <a:extLst>
              <a:ext uri="{FF2B5EF4-FFF2-40B4-BE49-F238E27FC236}">
                <a16:creationId xmlns:a16="http://schemas.microsoft.com/office/drawing/2014/main" id="{35A873D2-A2ED-4ED8-8D16-043637C931D8}"/>
              </a:ext>
            </a:extLst>
          </p:cNvPr>
          <p:cNvSpPr>
            <a:spLocks noGrp="1"/>
          </p:cNvSpPr>
          <p:nvPr>
            <p:ph sz="quarter" idx="20"/>
          </p:nvPr>
        </p:nvSpPr>
        <p:spPr>
          <a:xfrm>
            <a:off x="4572000" y="3663694"/>
            <a:ext cx="4114800" cy="374906"/>
          </a:xfrm>
        </p:spPr>
        <p:txBody>
          <a:bodyPr wrap="square" lIns="0" tIns="18000" rIns="0" bIns="18000" anchor="ctr">
            <a:spAutoFit/>
          </a:bodyPr>
          <a:lstStyle/>
          <a:p>
            <a:pPr marL="0"/>
            <a:r>
              <a:rPr lang="en-US" noProof="0" dirty="0">
                <a:effectLst/>
                <a:latin typeface="Arial" panose="020B0604020202020204" pitchFamily="34" charset="0"/>
                <a:cs typeface="Arial" panose="020B0604020202020204" pitchFamily="34" charset="0"/>
              </a:rPr>
              <a:t>Scandinavian Modern</a:t>
            </a:r>
            <a:endParaRPr lang="en-US" altLang="en-US" noProof="0" dirty="0">
              <a:latin typeface="Arial" panose="020B0604020202020204" pitchFamily="34" charset="0"/>
              <a:cs typeface="Arial" panose="020B0604020202020204" pitchFamily="34" charset="0"/>
            </a:endParaRPr>
          </a:p>
        </p:txBody>
      </p:sp>
      <p:sp>
        <p:nvSpPr>
          <p:cNvPr id="8" name="Content Placeholder 7">
            <a:extLst>
              <a:ext uri="{FF2B5EF4-FFF2-40B4-BE49-F238E27FC236}">
                <a16:creationId xmlns:a16="http://schemas.microsoft.com/office/drawing/2014/main" id="{B4BD3AFF-53C2-4E57-930B-4E01274E0EB3}"/>
              </a:ext>
            </a:extLst>
          </p:cNvPr>
          <p:cNvSpPr>
            <a:spLocks noGrp="1"/>
          </p:cNvSpPr>
          <p:nvPr>
            <p:ph sz="quarter" idx="21"/>
          </p:nvPr>
        </p:nvSpPr>
        <p:spPr>
          <a:xfrm>
            <a:off x="4572000" y="4114800"/>
            <a:ext cx="4114799" cy="344128"/>
          </a:xfrm>
        </p:spPr>
        <p:txBody>
          <a:bodyPr wrap="square" lIns="0" tIns="18000" rIns="0" bIns="18000" anchor="ctr">
            <a:spAutoFit/>
          </a:bodyPr>
          <a:lstStyle/>
          <a:p>
            <a:pPr marL="0" indent="0">
              <a:buNone/>
            </a:pPr>
            <a:r>
              <a:rPr lang="en-US" sz="2000" noProof="0" dirty="0">
                <a:latin typeface="Arial" panose="020B0604020202020204" pitchFamily="34" charset="0"/>
                <a:cs typeface="Arial" panose="020B0604020202020204" pitchFamily="34" charset="0"/>
              </a:rPr>
              <a:t>1900s – 1960s</a:t>
            </a:r>
            <a:endParaRPr lang="en-US" altLang="en-US" sz="2000" noProof="0" dirty="0">
              <a:latin typeface="Arial" panose="020B0604020202020204" pitchFamily="34" charset="0"/>
              <a:ea typeface="Verdana" panose="020B0604030504040204" pitchFamily="34" charset="0"/>
              <a:cs typeface="Arial" panose="020B0604020202020204" pitchFamily="34" charset="0"/>
            </a:endParaRPr>
          </a:p>
        </p:txBody>
      </p:sp>
      <p:pic>
        <p:nvPicPr>
          <p:cNvPr id="18" name="Picture Placeholder 6" descr="Pearson Logo">
            <a:extLst>
              <a:ext uri="{FF2B5EF4-FFF2-40B4-BE49-F238E27FC236}">
                <a16:creationId xmlns:a16="http://schemas.microsoft.com/office/drawing/2014/main" id="{E4E300CB-B888-1C9C-76CC-46150160FBDE}"/>
              </a:ext>
            </a:extLst>
          </p:cNvPr>
          <p:cNvPicPr>
            <a:picLocks noGrp="1" noChangeAspect="1"/>
          </p:cNvPicPr>
          <p:nvPr>
            <p:ph type="pic" sz="quarter" idx="19"/>
          </p:nvPr>
        </p:nvPicPr>
        <p:blipFill>
          <a:blip r:embed="rId4" cstate="print">
            <a:extLst>
              <a:ext uri="{28A0092B-C50C-407E-A947-70E740481C1C}">
                <a14:useLocalDpi xmlns:a14="http://schemas.microsoft.com/office/drawing/2010/main" val="0"/>
              </a:ext>
            </a:extLst>
          </a:blip>
          <a:stretch>
            <a:fillRect/>
          </a:stretch>
        </p:blipFill>
        <p:spPr>
          <a:xfrm>
            <a:off x="479234" y="6448763"/>
            <a:ext cx="1062701" cy="334858"/>
          </a:xfrm>
        </p:spPr>
      </p:pic>
      <p:sp>
        <p:nvSpPr>
          <p:cNvPr id="12" name="Content Placeholder 7">
            <a:extLst>
              <a:ext uri="{FF2B5EF4-FFF2-40B4-BE49-F238E27FC236}">
                <a16:creationId xmlns:a16="http://schemas.microsoft.com/office/drawing/2014/main" id="{A6CAE5A0-CBB7-5CC9-505B-C0DD0B2ECE99}"/>
              </a:ext>
            </a:extLst>
          </p:cNvPr>
          <p:cNvSpPr txBox="1">
            <a:spLocks/>
          </p:cNvSpPr>
          <p:nvPr/>
        </p:nvSpPr>
        <p:spPr>
          <a:xfrm>
            <a:off x="3810000" y="6491015"/>
            <a:ext cx="4876800" cy="221018"/>
          </a:xfrm>
          <a:prstGeom prst="rect">
            <a:avLst/>
          </a:prstGeom>
        </p:spPr>
        <p:txBody>
          <a:bodyPr vert="horz" wrap="square" lIns="0" tIns="18000" rIns="0" bIns="18000" rtlCol="0" anchor="ctr">
            <a:spAutoFit/>
          </a:bodyPr>
          <a:lstStyle>
            <a:lvl1pPr marL="256032" indent="-256032" algn="l" defTabSz="914400" rtl="0" eaLnBrk="1" latinLnBrk="0" hangingPunct="1">
              <a:spcBef>
                <a:spcPts val="900"/>
              </a:spcBef>
              <a:buClr>
                <a:srgbClr val="007FA3"/>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altLang="en-US" sz="1200">
                <a:latin typeface="Verdana"/>
                <a:ea typeface="Verdana" panose="020B0604030504040204" pitchFamily="34" charset="0"/>
                <a:cs typeface="Verdana" panose="020B0604030504040204" pitchFamily="34" charset="0"/>
              </a:rPr>
              <a:t>Copyright © 2012 Pearson Education, Inc. All Rights Reserved</a:t>
            </a:r>
            <a:endParaRPr lang="en-US" altLang="en-US" sz="1200" dirty="0">
              <a:latin typeface="Verdana"/>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02951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224" y="146565"/>
            <a:ext cx="8222576" cy="590349"/>
          </a:xfrm>
        </p:spPr>
        <p:txBody>
          <a:bodyPr wrap="square" tIns="18000" bIns="18000" anchor="ctr">
            <a:spAutoFit/>
          </a:bodyPr>
          <a:lstStyle/>
          <a:p>
            <a:r>
              <a:rPr lang="en-US" altLang="en-US" noProof="0" dirty="0"/>
              <a:t>52.4</a:t>
            </a:r>
            <a:endParaRPr lang="en-US" sz="3200" noProof="0" dirty="0"/>
          </a:p>
        </p:txBody>
      </p:sp>
      <p:sp>
        <p:nvSpPr>
          <p:cNvPr id="3" name="Content Placeholder 2"/>
          <p:cNvSpPr>
            <a:spLocks noGrp="1"/>
          </p:cNvSpPr>
          <p:nvPr>
            <p:ph sz="quarter" idx="13"/>
          </p:nvPr>
        </p:nvSpPr>
        <p:spPr>
          <a:xfrm>
            <a:off x="464223" y="838200"/>
            <a:ext cx="8222577" cy="313350"/>
          </a:xfrm>
        </p:spPr>
        <p:txBody>
          <a:bodyPr wrap="square" tIns="18000" bIns="18000" anchor="ctr">
            <a:spAutoFit/>
          </a:bodyPr>
          <a:lstStyle/>
          <a:p>
            <a:pPr marL="0" indent="0">
              <a:buNone/>
            </a:pPr>
            <a:r>
              <a:rPr lang="en-US" altLang="en-US" sz="1800" noProof="0" dirty="0" err="1"/>
              <a:t>Säynätsalo</a:t>
            </a:r>
            <a:r>
              <a:rPr lang="en-US" altLang="en-US" sz="1800" noProof="0" dirty="0"/>
              <a:t> Town Hall, </a:t>
            </a:r>
            <a:r>
              <a:rPr lang="en-US" altLang="en-US" sz="1800" noProof="0" dirty="0" err="1"/>
              <a:t>Jyväskylä</a:t>
            </a:r>
            <a:r>
              <a:rPr lang="en-US" altLang="en-US" sz="1800" noProof="0" dirty="0"/>
              <a:t>, Finland; Alvar Aalto. Scandinavian Modern.</a:t>
            </a:r>
            <a:endParaRPr lang="en-US" sz="1800" b="1" noProof="0" dirty="0">
              <a:latin typeface="Arial" panose="020B0604020202020204" pitchFamily="34" charset="0"/>
              <a:cs typeface="Arial" panose="020B0604020202020204" pitchFamily="34" charset="0"/>
            </a:endParaRPr>
          </a:p>
        </p:txBody>
      </p:sp>
      <p:pic>
        <p:nvPicPr>
          <p:cNvPr id="7" name="Picture Placeholder 6" descr="An exterior view of Saynatsalo town hall depicts its characteristics. &#10;Long description is available in notes, press F6.">
            <a:extLst>
              <a:ext uri="{FF2B5EF4-FFF2-40B4-BE49-F238E27FC236}">
                <a16:creationId xmlns:a16="http://schemas.microsoft.com/office/drawing/2014/main" id="{B98A73CE-8107-1D56-7484-89ECE4FD1257}"/>
              </a:ext>
            </a:extLst>
          </p:cNvPr>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l="480" t="1192"/>
          <a:stretch/>
        </p:blipFill>
        <p:spPr>
          <a:xfrm>
            <a:off x="726141" y="1801906"/>
            <a:ext cx="7652396" cy="4089739"/>
          </a:xfrm>
        </p:spPr>
      </p:pic>
    </p:spTree>
    <p:extLst>
      <p:ext uri="{BB962C8B-B14F-4D97-AF65-F5344CB8AC3E}">
        <p14:creationId xmlns:p14="http://schemas.microsoft.com/office/powerpoint/2010/main" val="1480481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224" y="146565"/>
            <a:ext cx="8222576" cy="590349"/>
          </a:xfrm>
        </p:spPr>
        <p:txBody>
          <a:bodyPr wrap="square" tIns="18000" bIns="18000" anchor="ctr">
            <a:spAutoFit/>
          </a:bodyPr>
          <a:lstStyle/>
          <a:p>
            <a:r>
              <a:rPr lang="en-US" altLang="en-US" noProof="0" dirty="0"/>
              <a:t>52.5a</a:t>
            </a:r>
            <a:endParaRPr lang="en-US" sz="3200" noProof="0" dirty="0"/>
          </a:p>
        </p:txBody>
      </p:sp>
      <p:sp>
        <p:nvSpPr>
          <p:cNvPr id="3" name="Content Placeholder 2"/>
          <p:cNvSpPr>
            <a:spLocks noGrp="1"/>
          </p:cNvSpPr>
          <p:nvPr>
            <p:ph sz="quarter" idx="13"/>
          </p:nvPr>
        </p:nvSpPr>
        <p:spPr>
          <a:xfrm>
            <a:off x="464223" y="838200"/>
            <a:ext cx="8222577" cy="590349"/>
          </a:xfrm>
        </p:spPr>
        <p:txBody>
          <a:bodyPr wrap="square" tIns="18000" bIns="18000" anchor="ctr">
            <a:spAutoFit/>
          </a:bodyPr>
          <a:lstStyle/>
          <a:p>
            <a:pPr marL="0" indent="0">
              <a:buNone/>
            </a:pPr>
            <a:r>
              <a:rPr lang="en-US" altLang="en-US" sz="1800" noProof="0" dirty="0"/>
              <a:t>S.A.S. Royal Hotel, 1959; Copenhagen, Denmark; Arne Jacobsen. Scandinavian Modern.</a:t>
            </a:r>
            <a:endParaRPr lang="en-US" sz="1800" b="1" noProof="0" dirty="0">
              <a:latin typeface="Arial" panose="020B0604020202020204" pitchFamily="34" charset="0"/>
              <a:cs typeface="Arial" panose="020B0604020202020204" pitchFamily="34" charset="0"/>
            </a:endParaRPr>
          </a:p>
        </p:txBody>
      </p:sp>
      <p:pic>
        <p:nvPicPr>
          <p:cNvPr id="8" name="Picture Placeholder 7" descr="An exterior view of the S A S royal hotel building depicts its characteristics. &#10;Long description is available in notes, press F6.">
            <a:extLst>
              <a:ext uri="{FF2B5EF4-FFF2-40B4-BE49-F238E27FC236}">
                <a16:creationId xmlns:a16="http://schemas.microsoft.com/office/drawing/2014/main" id="{B49D98E9-7969-B45D-C5BE-546C5B2E5D5F}"/>
              </a:ext>
            </a:extLst>
          </p:cNvPr>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l="1136" t="845" r="-1"/>
          <a:stretch/>
        </p:blipFill>
        <p:spPr>
          <a:xfrm>
            <a:off x="2788024" y="1640540"/>
            <a:ext cx="3551626" cy="4562617"/>
          </a:xfrm>
        </p:spPr>
      </p:pic>
    </p:spTree>
    <p:extLst>
      <p:ext uri="{BB962C8B-B14F-4D97-AF65-F5344CB8AC3E}">
        <p14:creationId xmlns:p14="http://schemas.microsoft.com/office/powerpoint/2010/main" val="2912869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224" y="146565"/>
            <a:ext cx="8222576" cy="590349"/>
          </a:xfrm>
        </p:spPr>
        <p:txBody>
          <a:bodyPr wrap="square" tIns="18000" bIns="18000" anchor="ctr">
            <a:spAutoFit/>
          </a:bodyPr>
          <a:lstStyle/>
          <a:p>
            <a:r>
              <a:rPr lang="en-US" altLang="en-US" noProof="0" dirty="0"/>
              <a:t>52.5b</a:t>
            </a:r>
            <a:endParaRPr lang="en-US" sz="3200" noProof="0" dirty="0"/>
          </a:p>
        </p:txBody>
      </p:sp>
      <p:sp>
        <p:nvSpPr>
          <p:cNvPr id="3" name="Content Placeholder 2"/>
          <p:cNvSpPr>
            <a:spLocks noGrp="1"/>
          </p:cNvSpPr>
          <p:nvPr>
            <p:ph sz="quarter" idx="13"/>
          </p:nvPr>
        </p:nvSpPr>
        <p:spPr>
          <a:xfrm>
            <a:off x="464223" y="838200"/>
            <a:ext cx="8222577" cy="590349"/>
          </a:xfrm>
        </p:spPr>
        <p:txBody>
          <a:bodyPr wrap="square" tIns="18000" bIns="18000" anchor="ctr">
            <a:spAutoFit/>
          </a:bodyPr>
          <a:lstStyle/>
          <a:p>
            <a:pPr marL="0" indent="0">
              <a:buNone/>
            </a:pPr>
            <a:r>
              <a:rPr lang="en-US" altLang="en-US" sz="1800" noProof="0" dirty="0"/>
              <a:t>S.A.S. Royal Hotel lobby, 1959; Copenhagen, Denmark; Arne Jacobsen. Scandinavian Modern.</a:t>
            </a:r>
            <a:endParaRPr lang="en-US" sz="1800" b="1" noProof="0" dirty="0">
              <a:latin typeface="Arial" panose="020B0604020202020204" pitchFamily="34" charset="0"/>
              <a:cs typeface="Arial" panose="020B0604020202020204" pitchFamily="34" charset="0"/>
            </a:endParaRPr>
          </a:p>
        </p:txBody>
      </p:sp>
      <p:pic>
        <p:nvPicPr>
          <p:cNvPr id="7" name="Picture Placeholder 6" descr="An interior view of the S A S royal hotel lobby depicts its characteristics.&#10;Long description is available in notes, press F6.">
            <a:extLst>
              <a:ext uri="{FF2B5EF4-FFF2-40B4-BE49-F238E27FC236}">
                <a16:creationId xmlns:a16="http://schemas.microsoft.com/office/drawing/2014/main" id="{1E5B0107-C758-7DE4-272D-1226F15E2EB2}"/>
              </a:ext>
            </a:extLst>
          </p:cNvPr>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l="375" t="1091"/>
          <a:stretch/>
        </p:blipFill>
        <p:spPr>
          <a:xfrm>
            <a:off x="833718" y="1792940"/>
            <a:ext cx="7548282" cy="3657091"/>
          </a:xfrm>
        </p:spPr>
      </p:pic>
    </p:spTree>
    <p:extLst>
      <p:ext uri="{BB962C8B-B14F-4D97-AF65-F5344CB8AC3E}">
        <p14:creationId xmlns:p14="http://schemas.microsoft.com/office/powerpoint/2010/main" val="2107626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D842E-9A60-6AA9-7EE2-C51A51250FF1}"/>
              </a:ext>
            </a:extLst>
          </p:cNvPr>
          <p:cNvSpPr>
            <a:spLocks noGrp="1"/>
          </p:cNvSpPr>
          <p:nvPr>
            <p:ph type="title"/>
          </p:nvPr>
        </p:nvSpPr>
        <p:spPr>
          <a:xfrm>
            <a:off x="470645" y="143256"/>
            <a:ext cx="8216155" cy="590349"/>
          </a:xfrm>
        </p:spPr>
        <p:txBody>
          <a:bodyPr wrap="square" tIns="18000" bIns="18000" anchor="ctr">
            <a:spAutoFit/>
          </a:bodyPr>
          <a:lstStyle/>
          <a:p>
            <a:r>
              <a:rPr lang="en-US" altLang="en-US" noProof="0" dirty="0"/>
              <a:t>52.6a</a:t>
            </a:r>
            <a:endParaRPr lang="en-US" noProof="0" dirty="0"/>
          </a:p>
        </p:txBody>
      </p:sp>
      <p:sp>
        <p:nvSpPr>
          <p:cNvPr id="3" name="Content Placeholder 2">
            <a:extLst>
              <a:ext uri="{FF2B5EF4-FFF2-40B4-BE49-F238E27FC236}">
                <a16:creationId xmlns:a16="http://schemas.microsoft.com/office/drawing/2014/main" id="{49551338-BFBA-52B3-D75C-B5C08CE9241D}"/>
              </a:ext>
            </a:extLst>
          </p:cNvPr>
          <p:cNvSpPr>
            <a:spLocks noGrp="1"/>
          </p:cNvSpPr>
          <p:nvPr>
            <p:ph sz="quarter" idx="13"/>
          </p:nvPr>
        </p:nvSpPr>
        <p:spPr>
          <a:xfrm>
            <a:off x="466165" y="838200"/>
            <a:ext cx="8220635" cy="590349"/>
          </a:xfrm>
        </p:spPr>
        <p:txBody>
          <a:bodyPr wrap="square" tIns="18000" bIns="18000" anchor="ctr">
            <a:spAutoFit/>
          </a:bodyPr>
          <a:lstStyle/>
          <a:p>
            <a:pPr marL="0" indent="0">
              <a:buNone/>
            </a:pPr>
            <a:r>
              <a:rPr lang="en-US" altLang="en-US" sz="1800" noProof="0" dirty="0">
                <a:latin typeface="Arial" panose="020B0604020202020204" pitchFamily="34" charset="0"/>
                <a:cs typeface="Arial" panose="020B0604020202020204" pitchFamily="34" charset="0"/>
              </a:rPr>
              <a:t>Villa Mairea and floor plans; 1937-1938; </a:t>
            </a:r>
            <a:r>
              <a:rPr lang="en-US" altLang="en-US" sz="1800" noProof="0" dirty="0" err="1">
                <a:latin typeface="Arial" panose="020B0604020202020204" pitchFamily="34" charset="0"/>
                <a:cs typeface="Arial" panose="020B0604020202020204" pitchFamily="34" charset="0"/>
              </a:rPr>
              <a:t>Noormarku</a:t>
            </a:r>
            <a:r>
              <a:rPr lang="en-US" altLang="en-US" sz="1800" noProof="0" dirty="0">
                <a:latin typeface="Arial" panose="020B0604020202020204" pitchFamily="34" charset="0"/>
                <a:cs typeface="Arial" panose="020B0604020202020204" pitchFamily="34" charset="0"/>
              </a:rPr>
              <a:t>, Finland; Alvar Aalto. Scandinavian Modern.</a:t>
            </a:r>
            <a:endParaRPr lang="en-US" sz="1800" noProof="0" dirty="0">
              <a:latin typeface="Arial" panose="020B0604020202020204" pitchFamily="34" charset="0"/>
              <a:cs typeface="Arial" panose="020B0604020202020204" pitchFamily="34" charset="0"/>
            </a:endParaRPr>
          </a:p>
        </p:txBody>
      </p:sp>
      <p:pic>
        <p:nvPicPr>
          <p:cNvPr id="7" name="Picture Placeholder 6" descr="An exterior view of the Villa Mairea depicts its characteristics.&#10;Long description 1 is available in notes, press F6.">
            <a:extLst>
              <a:ext uri="{FF2B5EF4-FFF2-40B4-BE49-F238E27FC236}">
                <a16:creationId xmlns:a16="http://schemas.microsoft.com/office/drawing/2014/main" id="{91F21FEF-4850-00D7-BAEE-967ABCE65254}"/>
              </a:ext>
            </a:extLst>
          </p:cNvPr>
          <p:cNvPicPr>
            <a:picLocks noGrp="1" noChangeAspect="1"/>
          </p:cNvPicPr>
          <p:nvPr>
            <p:ph type="pic" sz="quarter" idx="21"/>
          </p:nvPr>
        </p:nvPicPr>
        <p:blipFill rotWithShape="1">
          <a:blip r:embed="rId3">
            <a:extLst>
              <a:ext uri="{28A0092B-C50C-407E-A947-70E740481C1C}">
                <a14:useLocalDpi xmlns:a14="http://schemas.microsoft.com/office/drawing/2010/main" val="0"/>
              </a:ext>
            </a:extLst>
          </a:blip>
          <a:srcRect l="624" t="1044" b="-1"/>
          <a:stretch/>
        </p:blipFill>
        <p:spPr>
          <a:xfrm>
            <a:off x="1568824" y="1550894"/>
            <a:ext cx="6101793" cy="2549365"/>
          </a:xfrm>
        </p:spPr>
      </p:pic>
      <p:pic>
        <p:nvPicPr>
          <p:cNvPr id="12" name="Picture Placeholder 11" descr="Two-floor plans depict the ground and second-floor plans of the Villa Mairea. &#10;Long description 2 is available in notes, press F6.">
            <a:extLst>
              <a:ext uri="{FF2B5EF4-FFF2-40B4-BE49-F238E27FC236}">
                <a16:creationId xmlns:a16="http://schemas.microsoft.com/office/drawing/2014/main" id="{58E689CA-3E2C-F273-D740-2E6816ECCCE8}"/>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a:stretch/>
        </p:blipFill>
        <p:spPr>
          <a:xfrm>
            <a:off x="1524000" y="4229100"/>
            <a:ext cx="6096000" cy="2095500"/>
          </a:xfrm>
        </p:spPr>
      </p:pic>
    </p:spTree>
    <p:extLst>
      <p:ext uri="{BB962C8B-B14F-4D97-AF65-F5344CB8AC3E}">
        <p14:creationId xmlns:p14="http://schemas.microsoft.com/office/powerpoint/2010/main" val="3084418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224" y="146565"/>
            <a:ext cx="8222576" cy="590349"/>
          </a:xfrm>
        </p:spPr>
        <p:txBody>
          <a:bodyPr wrap="square" tIns="18000" bIns="18000" anchor="ctr">
            <a:spAutoFit/>
          </a:bodyPr>
          <a:lstStyle/>
          <a:p>
            <a:r>
              <a:rPr lang="en-US" altLang="en-US" noProof="0" dirty="0"/>
              <a:t>52.6b</a:t>
            </a:r>
            <a:endParaRPr lang="en-US" sz="3200" noProof="0" dirty="0"/>
          </a:p>
        </p:txBody>
      </p:sp>
      <p:sp>
        <p:nvSpPr>
          <p:cNvPr id="3" name="Content Placeholder 2"/>
          <p:cNvSpPr>
            <a:spLocks noGrp="1"/>
          </p:cNvSpPr>
          <p:nvPr>
            <p:ph sz="quarter" idx="13"/>
          </p:nvPr>
        </p:nvSpPr>
        <p:spPr>
          <a:xfrm>
            <a:off x="464223" y="838200"/>
            <a:ext cx="8222576" cy="590349"/>
          </a:xfrm>
        </p:spPr>
        <p:txBody>
          <a:bodyPr wrap="square" tIns="18000" bIns="18000" anchor="ctr">
            <a:spAutoFit/>
          </a:bodyPr>
          <a:lstStyle/>
          <a:p>
            <a:pPr marL="0" indent="0">
              <a:buNone/>
            </a:pPr>
            <a:r>
              <a:rPr lang="en-US" altLang="en-US" sz="1800" noProof="0" dirty="0"/>
              <a:t>Villa Mairea stair hall; 1937-1938; </a:t>
            </a:r>
            <a:r>
              <a:rPr lang="en-US" altLang="en-US" sz="1800" noProof="0" dirty="0" err="1"/>
              <a:t>Noormarku</a:t>
            </a:r>
            <a:r>
              <a:rPr lang="en-US" altLang="en-US" sz="1800" noProof="0" dirty="0"/>
              <a:t>, Finland; Alvar Aalto. Scandinavian Modern.</a:t>
            </a:r>
            <a:endParaRPr lang="en-US" sz="1800" b="1" noProof="0" dirty="0">
              <a:latin typeface="Arial" panose="020B0604020202020204" pitchFamily="34" charset="0"/>
              <a:cs typeface="Arial" panose="020B0604020202020204" pitchFamily="34" charset="0"/>
            </a:endParaRPr>
          </a:p>
        </p:txBody>
      </p:sp>
      <p:pic>
        <p:nvPicPr>
          <p:cNvPr id="9" name="Picture Placeholder 8" descr="An interior view of the Villa Mairea stair hall depicts its characteristics.&#10;Long description is available in notes, press F6.">
            <a:extLst>
              <a:ext uri="{FF2B5EF4-FFF2-40B4-BE49-F238E27FC236}">
                <a16:creationId xmlns:a16="http://schemas.microsoft.com/office/drawing/2014/main" id="{266CA026-3176-FBBF-0AB5-108CBE2D969D}"/>
              </a:ext>
            </a:extLst>
          </p:cNvPr>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l="409" t="894"/>
          <a:stretch/>
        </p:blipFill>
        <p:spPr>
          <a:xfrm>
            <a:off x="1192306" y="1792941"/>
            <a:ext cx="6710768" cy="4470258"/>
          </a:xfrm>
        </p:spPr>
      </p:pic>
    </p:spTree>
    <p:extLst>
      <p:ext uri="{BB962C8B-B14F-4D97-AF65-F5344CB8AC3E}">
        <p14:creationId xmlns:p14="http://schemas.microsoft.com/office/powerpoint/2010/main" val="3351378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a:xfrm>
            <a:off x="465826" y="152766"/>
            <a:ext cx="8220974" cy="590349"/>
          </a:xfrm>
        </p:spPr>
        <p:txBody>
          <a:bodyPr wrap="square" tIns="18000" bIns="18000" anchor="ctr">
            <a:spAutoFit/>
          </a:bodyPr>
          <a:lstStyle/>
          <a:p>
            <a:r>
              <a:rPr lang="en-US" altLang="en-US" noProof="0" dirty="0"/>
              <a:t>Interiors</a:t>
            </a:r>
            <a:endParaRPr lang="en-US" sz="2800" noProof="0" dirty="0"/>
          </a:p>
        </p:txBody>
      </p:sp>
      <p:sp>
        <p:nvSpPr>
          <p:cNvPr id="20" name="Content Placeholder 19"/>
          <p:cNvSpPr>
            <a:spLocks noGrp="1"/>
          </p:cNvSpPr>
          <p:nvPr>
            <p:ph sz="quarter" idx="13"/>
          </p:nvPr>
        </p:nvSpPr>
        <p:spPr>
          <a:xfrm>
            <a:off x="466565" y="1001933"/>
            <a:ext cx="8220235" cy="4560667"/>
          </a:xfrm>
        </p:spPr>
        <p:txBody>
          <a:bodyPr wrap="square" tIns="18000" bIns="18000" anchor="ctr">
            <a:spAutoFit/>
          </a:bodyPr>
          <a:lstStyle/>
          <a:p>
            <a:r>
              <a:rPr lang="en-US" altLang="en-US" sz="2200" noProof="0" dirty="0">
                <a:ea typeface="ＭＳ Ｐゴシック" panose="020B0600070205080204" pitchFamily="34" charset="-128"/>
              </a:rPr>
              <a:t>Simple, modest, minimal furnishings</a:t>
            </a:r>
          </a:p>
          <a:p>
            <a:r>
              <a:rPr lang="en-US" altLang="en-US" sz="2200" noProof="0" dirty="0">
                <a:ea typeface="ＭＳ Ｐゴシック" panose="020B0600070205080204" pitchFamily="34" charset="-128"/>
              </a:rPr>
              <a:t>Important principles—function, lightness, natural light, natural materials &amp; textures</a:t>
            </a:r>
          </a:p>
          <a:p>
            <a:r>
              <a:rPr lang="en-US" altLang="en-US" sz="2200" noProof="0" dirty="0">
                <a:ea typeface="ＭＳ Ｐゴシック" panose="020B0600070205080204" pitchFamily="34" charset="-128"/>
              </a:rPr>
              <a:t>Architect-designed interiors—most variety &amp; pleasant sensory experiences</a:t>
            </a:r>
          </a:p>
          <a:p>
            <a:pPr lvl="1"/>
            <a:r>
              <a:rPr lang="en-US" altLang="en-US" sz="2200" noProof="0" dirty="0">
                <a:ea typeface="ＭＳ Ｐゴシック" panose="020B0600070205080204" pitchFamily="34" charset="-128"/>
              </a:rPr>
              <a:t>Spatial changes, color, light, texture; design furniture &amp; interior for unity</a:t>
            </a:r>
          </a:p>
          <a:p>
            <a:r>
              <a:rPr lang="en-US" altLang="en-US" sz="2200" noProof="0" dirty="0">
                <a:ea typeface="ＭＳ Ｐゴシック" panose="020B0600070205080204" pitchFamily="34" charset="-128"/>
              </a:rPr>
              <a:t>Large windows unite interior with landscape &amp; contrast with more intimate, fireplace- or hearth-centered alcoves</a:t>
            </a:r>
          </a:p>
          <a:p>
            <a:r>
              <a:rPr lang="en-US" altLang="en-US" sz="2200" noProof="0" dirty="0">
                <a:ea typeface="ＭＳ Ｐゴシック" panose="020B0600070205080204" pitchFamily="34" charset="-128"/>
              </a:rPr>
              <a:t>Nationalism—traditional materials &amp; forms; wood construction</a:t>
            </a:r>
          </a:p>
          <a:p>
            <a:r>
              <a:rPr lang="en-US" altLang="en-US" sz="2200" noProof="0" dirty="0">
                <a:ea typeface="ＭＳ Ｐゴシック" panose="020B0600070205080204" pitchFamily="34" charset="-128"/>
              </a:rPr>
              <a:t>Small rooms borrow space from outside; light colors, high ceilings help visually expand space</a:t>
            </a:r>
            <a:endParaRPr lang="en-US" sz="2200" noProof="0" dirty="0"/>
          </a:p>
        </p:txBody>
      </p:sp>
    </p:spTree>
    <p:extLst>
      <p:ext uri="{BB962C8B-B14F-4D97-AF65-F5344CB8AC3E}">
        <p14:creationId xmlns:p14="http://schemas.microsoft.com/office/powerpoint/2010/main" val="13569240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224" y="146565"/>
            <a:ext cx="8222576" cy="590349"/>
          </a:xfrm>
        </p:spPr>
        <p:txBody>
          <a:bodyPr wrap="square" tIns="18000" bIns="18000" anchor="ctr">
            <a:spAutoFit/>
          </a:bodyPr>
          <a:lstStyle/>
          <a:p>
            <a:r>
              <a:rPr lang="en-US" altLang="en-US" noProof="0" dirty="0"/>
              <a:t>52.7</a:t>
            </a:r>
            <a:endParaRPr lang="en-US" sz="3200" noProof="0" dirty="0"/>
          </a:p>
        </p:txBody>
      </p:sp>
      <p:sp>
        <p:nvSpPr>
          <p:cNvPr id="3" name="Content Placeholder 2"/>
          <p:cNvSpPr>
            <a:spLocks noGrp="1"/>
          </p:cNvSpPr>
          <p:nvPr>
            <p:ph sz="quarter" idx="13"/>
          </p:nvPr>
        </p:nvSpPr>
        <p:spPr>
          <a:xfrm>
            <a:off x="464223" y="838201"/>
            <a:ext cx="8222576" cy="590349"/>
          </a:xfrm>
        </p:spPr>
        <p:txBody>
          <a:bodyPr wrap="square" tIns="18000" bIns="18000" anchor="ctr">
            <a:spAutoFit/>
          </a:bodyPr>
          <a:lstStyle/>
          <a:p>
            <a:pPr marL="0" indent="0">
              <a:buNone/>
            </a:pPr>
            <a:r>
              <a:rPr lang="en-US" altLang="en-US" sz="1800" noProof="0" dirty="0"/>
              <a:t>Discussion and lecture hall, Municipal Library, 1927-1935; Viipuri, Finland. Alvar Aalto. Scandinavian Modern.</a:t>
            </a:r>
            <a:endParaRPr lang="en-US" sz="1800" b="1" noProof="0" dirty="0">
              <a:latin typeface="Arial" panose="020B0604020202020204" pitchFamily="34" charset="0"/>
              <a:cs typeface="Arial" panose="020B0604020202020204" pitchFamily="34" charset="0"/>
            </a:endParaRPr>
          </a:p>
        </p:txBody>
      </p:sp>
      <p:pic>
        <p:nvPicPr>
          <p:cNvPr id="9" name="Picture Placeholder 8" descr="An interior view of the discussion and lecture hall, the municipal library depicts its characteristics.&#10;Long description is available in notes, press F6.">
            <a:extLst>
              <a:ext uri="{FF2B5EF4-FFF2-40B4-BE49-F238E27FC236}">
                <a16:creationId xmlns:a16="http://schemas.microsoft.com/office/drawing/2014/main" id="{B13A8276-5928-126E-6E15-F1A62985A47F}"/>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486215" y="1752600"/>
            <a:ext cx="6171570" cy="4468721"/>
          </a:xfrm>
        </p:spPr>
      </p:pic>
    </p:spTree>
    <p:extLst>
      <p:ext uri="{BB962C8B-B14F-4D97-AF65-F5344CB8AC3E}">
        <p14:creationId xmlns:p14="http://schemas.microsoft.com/office/powerpoint/2010/main" val="9279724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224" y="146565"/>
            <a:ext cx="8222576" cy="590349"/>
          </a:xfrm>
        </p:spPr>
        <p:txBody>
          <a:bodyPr wrap="square" tIns="18000" bIns="18000" anchor="ctr">
            <a:spAutoFit/>
          </a:bodyPr>
          <a:lstStyle/>
          <a:p>
            <a:r>
              <a:rPr lang="en-US" altLang="en-US" noProof="0" dirty="0"/>
              <a:t>52.8</a:t>
            </a:r>
            <a:endParaRPr lang="en-US" sz="3200" noProof="0" dirty="0"/>
          </a:p>
        </p:txBody>
      </p:sp>
      <p:sp>
        <p:nvSpPr>
          <p:cNvPr id="3" name="Content Placeholder 2"/>
          <p:cNvSpPr>
            <a:spLocks noGrp="1"/>
          </p:cNvSpPr>
          <p:nvPr>
            <p:ph sz="quarter" idx="13"/>
          </p:nvPr>
        </p:nvSpPr>
        <p:spPr>
          <a:xfrm>
            <a:off x="464223" y="838201"/>
            <a:ext cx="8222576" cy="590349"/>
          </a:xfrm>
        </p:spPr>
        <p:txBody>
          <a:bodyPr wrap="square" tIns="18000" bIns="18000" anchor="ctr">
            <a:spAutoFit/>
          </a:bodyPr>
          <a:lstStyle/>
          <a:p>
            <a:pPr marL="0" indent="0">
              <a:buNone/>
            </a:pPr>
            <a:r>
              <a:rPr lang="en-US" altLang="en-US" sz="1800" noProof="0" dirty="0"/>
              <a:t>Interior, Finnish Pavilion, World’s Fair Exhibition, 1939; New York, New York; Alvar Aalto. Scandinavian Modern.</a:t>
            </a:r>
            <a:endParaRPr lang="en-US" sz="1800" b="1" noProof="0" dirty="0">
              <a:latin typeface="Arial" panose="020B0604020202020204" pitchFamily="34" charset="0"/>
              <a:cs typeface="Arial" panose="020B0604020202020204" pitchFamily="34" charset="0"/>
            </a:endParaRPr>
          </a:p>
        </p:txBody>
      </p:sp>
      <p:pic>
        <p:nvPicPr>
          <p:cNvPr id="7" name="Picture Placeholder 6" descr="An interior view of the Finnish Pavilion depicts its characteristics. The building has curved walls with line motifs. The walls have numerous paintings. The interior story has curved and circular floors.&#10;">
            <a:extLst>
              <a:ext uri="{FF2B5EF4-FFF2-40B4-BE49-F238E27FC236}">
                <a16:creationId xmlns:a16="http://schemas.microsoft.com/office/drawing/2014/main" id="{A25DB94F-7599-47FD-6B84-D142EEADFA2B}"/>
              </a:ext>
            </a:extLst>
          </p:cNvPr>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l="164" t="894"/>
          <a:stretch/>
        </p:blipFill>
        <p:spPr>
          <a:xfrm>
            <a:off x="1344705" y="1712259"/>
            <a:ext cx="6436549" cy="4446874"/>
          </a:xfrm>
        </p:spPr>
      </p:pic>
    </p:spTree>
    <p:extLst>
      <p:ext uri="{BB962C8B-B14F-4D97-AF65-F5344CB8AC3E}">
        <p14:creationId xmlns:p14="http://schemas.microsoft.com/office/powerpoint/2010/main" val="39096790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D842E-9A60-6AA9-7EE2-C51A51250FF1}"/>
              </a:ext>
            </a:extLst>
          </p:cNvPr>
          <p:cNvSpPr>
            <a:spLocks noGrp="1"/>
          </p:cNvSpPr>
          <p:nvPr>
            <p:ph type="title"/>
          </p:nvPr>
        </p:nvSpPr>
        <p:spPr>
          <a:xfrm>
            <a:off x="470645" y="143256"/>
            <a:ext cx="8216155" cy="590349"/>
          </a:xfrm>
        </p:spPr>
        <p:txBody>
          <a:bodyPr wrap="square" tIns="18000" bIns="18000" anchor="ctr">
            <a:spAutoFit/>
          </a:bodyPr>
          <a:lstStyle/>
          <a:p>
            <a:r>
              <a:rPr lang="en-US" altLang="en-US" noProof="0" dirty="0"/>
              <a:t>52.9</a:t>
            </a:r>
            <a:endParaRPr lang="en-US" noProof="0" dirty="0"/>
          </a:p>
        </p:txBody>
      </p:sp>
      <p:sp>
        <p:nvSpPr>
          <p:cNvPr id="3" name="Content Placeholder 2">
            <a:extLst>
              <a:ext uri="{FF2B5EF4-FFF2-40B4-BE49-F238E27FC236}">
                <a16:creationId xmlns:a16="http://schemas.microsoft.com/office/drawing/2014/main" id="{49551338-BFBA-52B3-D75C-B5C08CE9241D}"/>
              </a:ext>
            </a:extLst>
          </p:cNvPr>
          <p:cNvSpPr>
            <a:spLocks noGrp="1"/>
          </p:cNvSpPr>
          <p:nvPr>
            <p:ph sz="quarter" idx="13"/>
          </p:nvPr>
        </p:nvSpPr>
        <p:spPr>
          <a:xfrm>
            <a:off x="466165" y="838200"/>
            <a:ext cx="8220635" cy="590349"/>
          </a:xfrm>
        </p:spPr>
        <p:txBody>
          <a:bodyPr wrap="square" tIns="18000" bIns="18000" anchor="ctr">
            <a:spAutoFit/>
          </a:bodyPr>
          <a:lstStyle/>
          <a:p>
            <a:pPr marL="0" indent="0">
              <a:buNone/>
            </a:pPr>
            <a:r>
              <a:rPr lang="en-US" altLang="en-US" sz="1800" noProof="0" dirty="0">
                <a:latin typeface="Arial" panose="020B0604020202020204" pitchFamily="34" charset="0"/>
                <a:cs typeface="Arial" panose="020B0604020202020204" pitchFamily="34" charset="0"/>
              </a:rPr>
              <a:t>Textiles: Cotton and linen, c. 1950s-1960s; Sweden and Finland; manufactured by Marimekko and </a:t>
            </a:r>
            <a:r>
              <a:rPr lang="en-US" altLang="en-US" sz="1800" noProof="0" dirty="0" err="1">
                <a:latin typeface="Arial" panose="020B0604020202020204" pitchFamily="34" charset="0"/>
                <a:cs typeface="Arial" panose="020B0604020202020204" pitchFamily="34" charset="0"/>
              </a:rPr>
              <a:t>Nordika</a:t>
            </a:r>
            <a:r>
              <a:rPr lang="en-US" altLang="en-US" sz="1800" noProof="0" dirty="0">
                <a:latin typeface="Arial" panose="020B0604020202020204" pitchFamily="34" charset="0"/>
                <a:cs typeface="Arial" panose="020B0604020202020204" pitchFamily="34" charset="0"/>
              </a:rPr>
              <a:t>. Scandinavian Modern.</a:t>
            </a:r>
            <a:endParaRPr lang="en-US" sz="1800" noProof="0" dirty="0">
              <a:latin typeface="Arial" panose="020B0604020202020204" pitchFamily="34" charset="0"/>
              <a:cs typeface="Arial" panose="020B0604020202020204" pitchFamily="34" charset="0"/>
            </a:endParaRPr>
          </a:p>
        </p:txBody>
      </p:sp>
      <p:pic>
        <p:nvPicPr>
          <p:cNvPr id="8" name="Picture Placeholder 7" descr="A piece of cotton fabric is printed with repetitive vertical oval patterns. The oval patterns have a central part and three layers on each side.&#10;">
            <a:extLst>
              <a:ext uri="{FF2B5EF4-FFF2-40B4-BE49-F238E27FC236}">
                <a16:creationId xmlns:a16="http://schemas.microsoft.com/office/drawing/2014/main" id="{1C8CB738-5BCA-2ED2-51CD-32EF6243FE35}"/>
              </a:ext>
            </a:extLst>
          </p:cNvPr>
          <p:cNvPicPr>
            <a:picLocks noGrp="1" noChangeAspect="1"/>
          </p:cNvPicPr>
          <p:nvPr>
            <p:ph type="pic" sz="quarter" idx="21"/>
          </p:nvPr>
        </p:nvPicPr>
        <p:blipFill rotWithShape="1">
          <a:blip r:embed="rId2">
            <a:extLst>
              <a:ext uri="{28A0092B-C50C-407E-A947-70E740481C1C}">
                <a14:useLocalDpi xmlns:a14="http://schemas.microsoft.com/office/drawing/2010/main" val="0"/>
              </a:ext>
            </a:extLst>
          </a:blip>
          <a:srcRect l="604" t="1287"/>
          <a:stretch/>
        </p:blipFill>
        <p:spPr>
          <a:xfrm>
            <a:off x="681318" y="3379694"/>
            <a:ext cx="3966882" cy="2792506"/>
          </a:xfrm>
        </p:spPr>
      </p:pic>
      <p:pic>
        <p:nvPicPr>
          <p:cNvPr id="13" name="Picture Placeholder 12" descr="A piece of linen fabric has repetitive segments of triangle patterns. The segments have groups of triangles as many layers, inverted triangles, and a group of triangles forms rectangles. &#10;">
            <a:extLst>
              <a:ext uri="{FF2B5EF4-FFF2-40B4-BE49-F238E27FC236}">
                <a16:creationId xmlns:a16="http://schemas.microsoft.com/office/drawing/2014/main" id="{C7F950D4-F41E-B3E4-B621-D75E2C00BAE7}"/>
              </a:ext>
            </a:extLst>
          </p:cNvPr>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l="1506" t="687" b="-1"/>
          <a:stretch/>
        </p:blipFill>
        <p:spPr>
          <a:xfrm>
            <a:off x="5002306" y="1631576"/>
            <a:ext cx="3223830" cy="4540624"/>
          </a:xfrm>
        </p:spPr>
      </p:pic>
    </p:spTree>
    <p:extLst>
      <p:ext uri="{BB962C8B-B14F-4D97-AF65-F5344CB8AC3E}">
        <p14:creationId xmlns:p14="http://schemas.microsoft.com/office/powerpoint/2010/main" val="27326067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D842E-9A60-6AA9-7EE2-C51A51250FF1}"/>
              </a:ext>
            </a:extLst>
          </p:cNvPr>
          <p:cNvSpPr>
            <a:spLocks noGrp="1"/>
          </p:cNvSpPr>
          <p:nvPr>
            <p:ph type="title"/>
          </p:nvPr>
        </p:nvSpPr>
        <p:spPr>
          <a:xfrm>
            <a:off x="470645" y="143256"/>
            <a:ext cx="8216155" cy="590349"/>
          </a:xfrm>
        </p:spPr>
        <p:txBody>
          <a:bodyPr wrap="square" tIns="18000" bIns="18000" anchor="ctr">
            <a:spAutoFit/>
          </a:bodyPr>
          <a:lstStyle/>
          <a:p>
            <a:r>
              <a:rPr lang="en-US" altLang="en-US" noProof="0" dirty="0"/>
              <a:t>52.10</a:t>
            </a:r>
            <a:endParaRPr lang="en-US" noProof="0" dirty="0"/>
          </a:p>
        </p:txBody>
      </p:sp>
      <p:sp>
        <p:nvSpPr>
          <p:cNvPr id="3" name="Content Placeholder 2">
            <a:extLst>
              <a:ext uri="{FF2B5EF4-FFF2-40B4-BE49-F238E27FC236}">
                <a16:creationId xmlns:a16="http://schemas.microsoft.com/office/drawing/2014/main" id="{49551338-BFBA-52B3-D75C-B5C08CE9241D}"/>
              </a:ext>
            </a:extLst>
          </p:cNvPr>
          <p:cNvSpPr>
            <a:spLocks noGrp="1"/>
          </p:cNvSpPr>
          <p:nvPr>
            <p:ph sz="quarter" idx="13"/>
          </p:nvPr>
        </p:nvSpPr>
        <p:spPr>
          <a:xfrm>
            <a:off x="466165" y="838201"/>
            <a:ext cx="8220635" cy="590349"/>
          </a:xfrm>
        </p:spPr>
        <p:txBody>
          <a:bodyPr wrap="square" tIns="18000" bIns="18000" anchor="ctr">
            <a:spAutoFit/>
          </a:bodyPr>
          <a:lstStyle/>
          <a:p>
            <a:pPr marL="0" indent="0">
              <a:buNone/>
            </a:pPr>
            <a:r>
              <a:rPr lang="en-US" altLang="en-US" sz="1800" noProof="0" dirty="0">
                <a:latin typeface="Arial" panose="020B0604020202020204" pitchFamily="34" charset="0"/>
                <a:cs typeface="Arial" panose="020B0604020202020204" pitchFamily="34" charset="0"/>
              </a:rPr>
              <a:t>Lighting: Chandeliers, c. 1950s; Finland and Denmark; Alvar Aalto and Paul Henningsen. Scandinavian Modern.</a:t>
            </a:r>
            <a:endParaRPr lang="en-US" sz="1800" noProof="0" dirty="0">
              <a:latin typeface="Arial" panose="020B0604020202020204" pitchFamily="34" charset="0"/>
              <a:cs typeface="Arial" panose="020B0604020202020204" pitchFamily="34" charset="0"/>
            </a:endParaRPr>
          </a:p>
        </p:txBody>
      </p:sp>
      <p:pic>
        <p:nvPicPr>
          <p:cNvPr id="7" name="Picture Placeholder 6" descr="A hanging chandelier made of metal has a tapered circular cup. A dome and a semicircular lid are mounted on the tapered circular cup. A rod holds the chandelier.&#10;">
            <a:extLst>
              <a:ext uri="{FF2B5EF4-FFF2-40B4-BE49-F238E27FC236}">
                <a16:creationId xmlns:a16="http://schemas.microsoft.com/office/drawing/2014/main" id="{82F661BC-1AB0-84E3-4056-E6FBA3323446}"/>
              </a:ext>
            </a:extLst>
          </p:cNvPr>
          <p:cNvPicPr>
            <a:picLocks noGrp="1" noChangeAspect="1"/>
          </p:cNvPicPr>
          <p:nvPr>
            <p:ph type="pic" sz="quarter" idx="21"/>
          </p:nvPr>
        </p:nvPicPr>
        <p:blipFill rotWithShape="1">
          <a:blip r:embed="rId2">
            <a:extLst>
              <a:ext uri="{28A0092B-C50C-407E-A947-70E740481C1C}">
                <a14:useLocalDpi xmlns:a14="http://schemas.microsoft.com/office/drawing/2010/main" val="0"/>
              </a:ext>
            </a:extLst>
          </a:blip>
          <a:srcRect l="476" t="373"/>
          <a:stretch/>
        </p:blipFill>
        <p:spPr>
          <a:xfrm>
            <a:off x="636494" y="1541928"/>
            <a:ext cx="3630706" cy="4782671"/>
          </a:xfrm>
        </p:spPr>
      </p:pic>
      <p:pic>
        <p:nvPicPr>
          <p:cNvPr id="12" name="Picture Placeholder 11" descr="A hanging chandelier made of fiber has numerous rectangular pieces extending randomly from the central axis. A rod holds the chandelier. &#10;">
            <a:extLst>
              <a:ext uri="{FF2B5EF4-FFF2-40B4-BE49-F238E27FC236}">
                <a16:creationId xmlns:a16="http://schemas.microsoft.com/office/drawing/2014/main" id="{7B78E16A-8321-E277-EA9A-06CFD872FA32}"/>
              </a:ext>
            </a:extLst>
          </p:cNvPr>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l="994" t="777"/>
          <a:stretch/>
        </p:blipFill>
        <p:spPr>
          <a:xfrm>
            <a:off x="4903694" y="1532965"/>
            <a:ext cx="3630706" cy="4791635"/>
          </a:xfrm>
        </p:spPr>
      </p:pic>
    </p:spTree>
    <p:extLst>
      <p:ext uri="{BB962C8B-B14F-4D97-AF65-F5344CB8AC3E}">
        <p14:creationId xmlns:p14="http://schemas.microsoft.com/office/powerpoint/2010/main" val="230760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BFA36-E9C5-0380-5A93-625A6EA43F8B}"/>
              </a:ext>
            </a:extLst>
          </p:cNvPr>
          <p:cNvSpPr>
            <a:spLocks noGrp="1"/>
          </p:cNvSpPr>
          <p:nvPr>
            <p:ph type="title"/>
          </p:nvPr>
        </p:nvSpPr>
        <p:spPr>
          <a:xfrm>
            <a:off x="457200" y="152400"/>
            <a:ext cx="8229600" cy="590349"/>
          </a:xfrm>
        </p:spPr>
        <p:txBody>
          <a:bodyPr tIns="18000" bIns="18000">
            <a:spAutoFit/>
          </a:bodyPr>
          <a:lstStyle/>
          <a:p>
            <a:r>
              <a:rPr lang="en-US" cap="none" noProof="0" dirty="0"/>
              <a:t>Scandinavian Modern</a:t>
            </a:r>
            <a:endParaRPr lang="en-US" noProof="0" dirty="0"/>
          </a:p>
        </p:txBody>
      </p:sp>
      <p:sp>
        <p:nvSpPr>
          <p:cNvPr id="3" name="Content Placeholder 2">
            <a:extLst>
              <a:ext uri="{FF2B5EF4-FFF2-40B4-BE49-F238E27FC236}">
                <a16:creationId xmlns:a16="http://schemas.microsoft.com/office/drawing/2014/main" id="{93476574-4CDC-C36D-1E8E-E5B97CB2627C}"/>
              </a:ext>
            </a:extLst>
          </p:cNvPr>
          <p:cNvSpPr>
            <a:spLocks noGrp="1"/>
          </p:cNvSpPr>
          <p:nvPr>
            <p:ph sz="quarter" idx="13"/>
          </p:nvPr>
        </p:nvSpPr>
        <p:spPr>
          <a:xfrm>
            <a:off x="457200" y="1026996"/>
            <a:ext cx="8229600" cy="4560667"/>
          </a:xfrm>
        </p:spPr>
        <p:txBody>
          <a:bodyPr wrap="square" tIns="18000" bIns="18000">
            <a:spAutoFit/>
          </a:bodyPr>
          <a:lstStyle/>
          <a:p>
            <a:pPr marL="342000" indent="-342000">
              <a:spcBef>
                <a:spcPts val="600"/>
              </a:spcBef>
            </a:pPr>
            <a:r>
              <a:rPr lang="en-US" altLang="en-US" sz="2200" noProof="0" dirty="0">
                <a:latin typeface="Arial" panose="020B0604020202020204" pitchFamily="34" charset="0"/>
                <a:ea typeface="ＭＳ Ｐゴシック" panose="020B0600070205080204" pitchFamily="34" charset="-128"/>
                <a:cs typeface="Arial" panose="020B0604020202020204" pitchFamily="34" charset="0"/>
              </a:rPr>
              <a:t>Specific early 20th-century architecture, interiors, &amp; furnishings from Denmark, Sweden, Finland, Norway</a:t>
            </a:r>
          </a:p>
          <a:p>
            <a:pPr marL="342000" indent="-342000">
              <a:spcBef>
                <a:spcPts val="600"/>
              </a:spcBef>
            </a:pPr>
            <a:r>
              <a:rPr lang="en-US" altLang="en-US" sz="2200" noProof="0" dirty="0">
                <a:latin typeface="Arial" panose="020B0604020202020204" pitchFamily="34" charset="0"/>
                <a:ea typeface="ＭＳ Ｐゴシック" panose="020B0600070205080204" pitchFamily="34" charset="-128"/>
                <a:cs typeface="Arial" panose="020B0604020202020204" pitchFamily="34" charset="0"/>
              </a:rPr>
              <a:t>Adopt some elements of Bauhaus &amp; International Style</a:t>
            </a:r>
          </a:p>
          <a:p>
            <a:pPr marL="342000" indent="-342000">
              <a:spcBef>
                <a:spcPts val="600"/>
              </a:spcBef>
            </a:pPr>
            <a:r>
              <a:rPr lang="en-US" altLang="en-US" sz="2200" noProof="0" dirty="0">
                <a:latin typeface="Arial" panose="020B0604020202020204" pitchFamily="34" charset="0"/>
                <a:ea typeface="ＭＳ Ｐゴシック" panose="020B0600070205080204" pitchFamily="34" charset="-128"/>
                <a:cs typeface="Arial" panose="020B0604020202020204" pitchFamily="34" charset="0"/>
              </a:rPr>
              <a:t>Shared aesthetic—nationalism; folk or vernacular &amp; craft traditions; nature; excellent craftsmanship; desire to provide well-designed buildings &amp; objects for all Scandinavian people</a:t>
            </a:r>
          </a:p>
          <a:p>
            <a:pPr marL="342000" indent="-342000">
              <a:spcBef>
                <a:spcPts val="600"/>
              </a:spcBef>
            </a:pPr>
            <a:r>
              <a:rPr lang="en-US" altLang="en-US" sz="2200" noProof="0" dirty="0">
                <a:latin typeface="Arial" panose="020B0604020202020204" pitchFamily="34" charset="0"/>
                <a:ea typeface="ＭＳ Ｐゴシック" panose="020B0600070205080204" pitchFamily="34" charset="-128"/>
                <a:cs typeface="Arial" panose="020B0604020202020204" pitchFamily="34" charset="0"/>
              </a:rPr>
              <a:t>Simple, functional, often minimal, concern for individual, natural materials </a:t>
            </a:r>
          </a:p>
          <a:p>
            <a:pPr marL="342000" indent="-342000">
              <a:spcBef>
                <a:spcPts val="600"/>
              </a:spcBef>
            </a:pPr>
            <a:r>
              <a:rPr lang="en-US" altLang="en-US" sz="2200" noProof="0" dirty="0">
                <a:latin typeface="Arial" panose="020B0604020202020204" pitchFamily="34" charset="0"/>
                <a:ea typeface="ＭＳ Ｐゴシック" panose="020B0600070205080204" pitchFamily="34" charset="-128"/>
                <a:cs typeface="Arial" panose="020B0604020202020204" pitchFamily="34" charset="0"/>
              </a:rPr>
              <a:t>Scandinavian refers to 4 northwestern European countries, Denmark, Sweden, Finland, Norway</a:t>
            </a:r>
          </a:p>
          <a:p>
            <a:pPr marL="828918" lvl="1" indent="-342000"/>
            <a:r>
              <a:rPr lang="en-US" altLang="en-US" sz="2200" noProof="0" dirty="0">
                <a:latin typeface="Arial" panose="020B0604020202020204" pitchFamily="34" charset="0"/>
                <a:ea typeface="ＭＳ Ｐゴシック" panose="020B0600070205080204" pitchFamily="34" charset="-128"/>
                <a:cs typeface="Arial" panose="020B0604020202020204" pitchFamily="34" charset="0"/>
              </a:rPr>
              <a:t>Share strong historical, cultural and linguistic ties</a:t>
            </a:r>
          </a:p>
          <a:p>
            <a:pPr marL="828918" lvl="1" indent="-342000"/>
            <a:r>
              <a:rPr lang="en-US" altLang="en-US" sz="2200" noProof="0" dirty="0">
                <a:latin typeface="Arial" panose="020B0604020202020204" pitchFamily="34" charset="0"/>
                <a:ea typeface="ＭＳ Ｐゴシック" panose="020B0600070205080204" pitchFamily="34" charset="-128"/>
                <a:cs typeface="Arial" panose="020B0604020202020204" pitchFamily="34" charset="0"/>
              </a:rPr>
              <a:t>Alternative term: Nordic</a:t>
            </a:r>
            <a:endParaRPr lang="en-US" sz="2200" noProof="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7560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826" y="152560"/>
            <a:ext cx="8229600" cy="590349"/>
          </a:xfrm>
        </p:spPr>
        <p:txBody>
          <a:bodyPr tIns="18000" bIns="18000">
            <a:spAutoFit/>
          </a:bodyPr>
          <a:lstStyle/>
          <a:p>
            <a:r>
              <a:rPr lang="en-US" b="1" noProof="0" dirty="0">
                <a:effectLst/>
                <a:ea typeface="Calibri" panose="020F0502020204030204" pitchFamily="34" charset="0"/>
                <a:cs typeface="Times New Roman" panose="02020603050405020304" pitchFamily="18" charset="0"/>
              </a:rPr>
              <a:t>Furnishings and Decorative Arts</a:t>
            </a:r>
            <a:endParaRPr lang="en-US" noProof="0" dirty="0"/>
          </a:p>
        </p:txBody>
      </p:sp>
      <p:sp>
        <p:nvSpPr>
          <p:cNvPr id="3" name="Content Placeholder 2"/>
          <p:cNvSpPr>
            <a:spLocks noGrp="1"/>
          </p:cNvSpPr>
          <p:nvPr>
            <p:ph idx="1"/>
          </p:nvPr>
        </p:nvSpPr>
        <p:spPr>
          <a:xfrm>
            <a:off x="465826" y="818964"/>
            <a:ext cx="8229600" cy="3829698"/>
          </a:xfrm>
        </p:spPr>
        <p:txBody>
          <a:bodyPr tIns="18000" bIns="18000">
            <a:spAutoFit/>
          </a:bodyPr>
          <a:lstStyle/>
          <a:p>
            <a:pPr>
              <a:lnSpc>
                <a:spcPct val="95000"/>
              </a:lnSpc>
              <a:spcBef>
                <a:spcPts val="600"/>
              </a:spcBef>
            </a:pPr>
            <a:r>
              <a:rPr lang="en-US" altLang="en-US" sz="2200" noProof="0" dirty="0">
                <a:ea typeface="ＭＳ Ｐゴシック" panose="020B0600070205080204" pitchFamily="34" charset="-128"/>
              </a:rPr>
              <a:t>Ranges from handmade to mass-produced</a:t>
            </a:r>
          </a:p>
          <a:p>
            <a:pPr>
              <a:lnSpc>
                <a:spcPct val="95000"/>
              </a:lnSpc>
              <a:spcBef>
                <a:spcPts val="600"/>
              </a:spcBef>
            </a:pPr>
            <a:r>
              <a:rPr lang="en-US" altLang="en-US" sz="2200" noProof="0" dirty="0">
                <a:ea typeface="ＭＳ Ｐゴシック" panose="020B0600070205080204" pitchFamily="34" charset="-128"/>
              </a:rPr>
              <a:t>Collaboration among designers, artisans, manufacturers</a:t>
            </a:r>
          </a:p>
          <a:p>
            <a:pPr lvl="1">
              <a:lnSpc>
                <a:spcPct val="95000"/>
              </a:lnSpc>
            </a:pPr>
            <a:r>
              <a:rPr lang="en-US" altLang="en-US" sz="2200" noProof="0" dirty="0">
                <a:ea typeface="ＭＳ Ｐゴシック" panose="020B0600070205080204" pitchFamily="34" charset="-128"/>
              </a:rPr>
              <a:t>Strong craft tradition maintained</a:t>
            </a:r>
          </a:p>
          <a:p>
            <a:pPr>
              <a:lnSpc>
                <a:spcPct val="95000"/>
              </a:lnSpc>
              <a:spcBef>
                <a:spcPts val="600"/>
              </a:spcBef>
            </a:pPr>
            <a:r>
              <a:rPr lang="en-US" altLang="en-US" sz="2200" noProof="0" dirty="0">
                <a:ea typeface="ＭＳ Ｐゴシック" panose="020B0600070205080204" pitchFamily="34" charset="-128"/>
              </a:rPr>
              <a:t>Types</a:t>
            </a:r>
          </a:p>
          <a:p>
            <a:pPr lvl="1">
              <a:lnSpc>
                <a:spcPct val="95000"/>
              </a:lnSpc>
            </a:pPr>
            <a:r>
              <a:rPr lang="en-US" altLang="en-US" sz="2200" noProof="0" dirty="0">
                <a:ea typeface="ＭＳ Ｐゴシック" panose="020B0600070205080204" pitchFamily="34" charset="-128"/>
              </a:rPr>
              <a:t>Simplified &amp; mass produced traditional forms</a:t>
            </a:r>
          </a:p>
          <a:p>
            <a:pPr lvl="1">
              <a:lnSpc>
                <a:spcPct val="95000"/>
              </a:lnSpc>
            </a:pPr>
            <a:r>
              <a:rPr lang="en-US" altLang="en-US" sz="2200" noProof="0" dirty="0">
                <a:ea typeface="ＭＳ Ｐゴシック" panose="020B0600070205080204" pitchFamily="34" charset="-128"/>
              </a:rPr>
              <a:t>Designed by architects for particular projects</a:t>
            </a:r>
          </a:p>
          <a:p>
            <a:pPr lvl="1">
              <a:lnSpc>
                <a:spcPct val="95000"/>
              </a:lnSpc>
            </a:pPr>
            <a:r>
              <a:rPr lang="en-US" altLang="en-US" sz="2200" noProof="0" dirty="0">
                <a:ea typeface="ＭＳ Ｐゴシック" panose="020B0600070205080204" pitchFamily="34" charset="-128"/>
              </a:rPr>
              <a:t>Experiments with new materials (plywood) &amp; construction methods (prefabrication)</a:t>
            </a:r>
          </a:p>
          <a:p>
            <a:pPr>
              <a:lnSpc>
                <a:spcPct val="95000"/>
              </a:lnSpc>
              <a:spcBef>
                <a:spcPts val="600"/>
              </a:spcBef>
            </a:pPr>
            <a:r>
              <a:rPr lang="en-US" altLang="en-US" sz="2200" noProof="0" dirty="0">
                <a:ea typeface="ＭＳ Ｐゴシック" panose="020B0600070205080204" pitchFamily="34" charset="-128"/>
              </a:rPr>
              <a:t>Simplicity, fits human body, warm, timeless, economical, practical, user-centered, functional</a:t>
            </a:r>
          </a:p>
        </p:txBody>
      </p:sp>
      <p:sp>
        <p:nvSpPr>
          <p:cNvPr id="7" name="Content Placeholder 3">
            <a:extLst>
              <a:ext uri="{FF2B5EF4-FFF2-40B4-BE49-F238E27FC236}">
                <a16:creationId xmlns:a16="http://schemas.microsoft.com/office/drawing/2014/main" id="{1F3D7F22-F177-2F78-CF95-3F54914971A7}"/>
              </a:ext>
            </a:extLst>
          </p:cNvPr>
          <p:cNvSpPr txBox="1">
            <a:spLocks/>
          </p:cNvSpPr>
          <p:nvPr/>
        </p:nvSpPr>
        <p:spPr>
          <a:xfrm>
            <a:off x="457200" y="4724400"/>
            <a:ext cx="6172200" cy="374906"/>
          </a:xfrm>
          <a:prstGeom prst="rect">
            <a:avLst/>
          </a:prstGeom>
        </p:spPr>
        <p:txBody>
          <a:bodyPr vert="horz" wrap="square" lIns="0" tIns="18000" rIns="0" bIns="18000" rtlCol="0" anchor="ctr">
            <a:spAutoFit/>
          </a:bodyPr>
          <a:lstStyle>
            <a:lvl1pPr marL="342000" indent="-34200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34200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342000" algn="l" defTabSz="914400" rtl="0" eaLnBrk="1" latinLnBrk="0" hangingPunct="1">
              <a:spcBef>
                <a:spcPts val="600"/>
              </a:spcBef>
              <a:buClr>
                <a:srgbClr val="007FA3"/>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3pPr>
            <a:lvl4pPr marL="1600200" indent="-34200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3040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9pPr>
          </a:lstStyle>
          <a:p>
            <a:pPr marL="342000" indent="-342000">
              <a:spcBef>
                <a:spcPts val="600"/>
              </a:spcBef>
            </a:pPr>
            <a:r>
              <a:rPr lang="en-US" altLang="en-US" sz="2200" dirty="0">
                <a:latin typeface="Arial" panose="020B0604020202020204" pitchFamily="34" charset="0"/>
                <a:cs typeface="Arial" panose="020B0604020202020204" pitchFamily="34" charset="0"/>
              </a:rPr>
              <a:t>Scandinavian furniture popular post World War</a:t>
            </a:r>
            <a:endParaRPr lang="en-US" sz="2200" b="1" dirty="0">
              <a:latin typeface="Arial" panose="020B0604020202020204" pitchFamily="34" charset="0"/>
              <a:cs typeface="Arial" panose="020B0604020202020204" pitchFamily="34" charset="0"/>
            </a:endParaRPr>
          </a:p>
        </p:txBody>
      </p:sp>
      <p:graphicFrame>
        <p:nvGraphicFramePr>
          <p:cNvPr id="5" name="Object 4" descr="Roman numeral two.&#10;">
            <a:extLst>
              <a:ext uri="{FF2B5EF4-FFF2-40B4-BE49-F238E27FC236}">
                <a16:creationId xmlns:a16="http://schemas.microsoft.com/office/drawing/2014/main" id="{0B7CAFEE-65EC-AC22-B96C-FD46DEF33020}"/>
              </a:ext>
            </a:extLst>
          </p:cNvPr>
          <p:cNvGraphicFramePr>
            <a:graphicFrameLocks noChangeAspect="1"/>
          </p:cNvGraphicFramePr>
          <p:nvPr>
            <p:extLst>
              <p:ext uri="{D42A27DB-BD31-4B8C-83A1-F6EECF244321}">
                <p14:modId xmlns:p14="http://schemas.microsoft.com/office/powerpoint/2010/main" val="3509452291"/>
              </p:ext>
            </p:extLst>
          </p:nvPr>
        </p:nvGraphicFramePr>
        <p:xfrm>
          <a:off x="6705600" y="4759088"/>
          <a:ext cx="228201" cy="333849"/>
        </p:xfrm>
        <a:graphic>
          <a:graphicData uri="http://schemas.openxmlformats.org/presentationml/2006/ole">
            <mc:AlternateContent xmlns:mc="http://schemas.openxmlformats.org/markup-compatibility/2006">
              <mc:Choice xmlns:v="urn:schemas-microsoft-com:vml" Requires="v">
                <p:oleObj name="Equation" r:id="rId2" imgW="114120" imgH="164880" progId="Equation.DSMT4">
                  <p:embed/>
                </p:oleObj>
              </mc:Choice>
              <mc:Fallback>
                <p:oleObj name="Equation" r:id="rId2" imgW="114120" imgH="164880" progId="Equation.DSMT4">
                  <p:embed/>
                  <p:pic>
                    <p:nvPicPr>
                      <p:cNvPr id="5" name="Object 4" descr="Left parenthesis P times Q right parenthesis.">
                        <a:extLst>
                          <a:ext uri="{FF2B5EF4-FFF2-40B4-BE49-F238E27FC236}">
                            <a16:creationId xmlns:a16="http://schemas.microsoft.com/office/drawing/2014/main" id="{2048C380-780D-EED3-D136-F2376BEA848D}"/>
                          </a:ext>
                        </a:extLst>
                      </p:cNvPr>
                      <p:cNvPicPr/>
                      <p:nvPr/>
                    </p:nvPicPr>
                    <p:blipFill>
                      <a:blip r:embed="rId3"/>
                      <a:stretch>
                        <a:fillRect/>
                      </a:stretch>
                    </p:blipFill>
                    <p:spPr>
                      <a:xfrm>
                        <a:off x="6705600" y="4759088"/>
                        <a:ext cx="228201" cy="333849"/>
                      </a:xfrm>
                      <a:prstGeom prst="rect">
                        <a:avLst/>
                      </a:prstGeom>
                    </p:spPr>
                  </p:pic>
                </p:oleObj>
              </mc:Fallback>
            </mc:AlternateContent>
          </a:graphicData>
        </a:graphic>
      </p:graphicFrame>
      <p:sp>
        <p:nvSpPr>
          <p:cNvPr id="6" name="Content Placeholder 4">
            <a:extLst>
              <a:ext uri="{FF2B5EF4-FFF2-40B4-BE49-F238E27FC236}">
                <a16:creationId xmlns:a16="http://schemas.microsoft.com/office/drawing/2014/main" id="{7F853146-1B45-43C3-8FE6-2C577EE4B0B7}"/>
              </a:ext>
            </a:extLst>
          </p:cNvPr>
          <p:cNvSpPr txBox="1">
            <a:spLocks/>
          </p:cNvSpPr>
          <p:nvPr/>
        </p:nvSpPr>
        <p:spPr>
          <a:xfrm>
            <a:off x="457200" y="5157661"/>
            <a:ext cx="8238226" cy="374906"/>
          </a:xfrm>
          <a:prstGeom prst="rect">
            <a:avLst/>
          </a:prstGeom>
        </p:spPr>
        <p:txBody>
          <a:bodyPr vert="horz" wrap="square" lIns="0" tIns="18000" rIns="0" bIns="18000" rtlCol="0" anchor="ctr">
            <a:spAutoFit/>
          </a:bodyPr>
          <a:lstStyle>
            <a:lvl1pPr marL="342000" indent="-34200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34200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342000" algn="l" defTabSz="914400" rtl="0" eaLnBrk="1" latinLnBrk="0" hangingPunct="1">
              <a:spcBef>
                <a:spcPts val="600"/>
              </a:spcBef>
              <a:buClr>
                <a:srgbClr val="007FA3"/>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3pPr>
            <a:lvl4pPr marL="1600200" indent="-34200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3040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9pPr>
          </a:lstStyle>
          <a:p>
            <a:r>
              <a:rPr lang="en-US" altLang="en-US" sz="2200" dirty="0"/>
              <a:t>Knocked-down (K</a:t>
            </a:r>
            <a:r>
              <a:rPr lang="en-US" altLang="en-US" sz="2200" spc="-300" dirty="0"/>
              <a:t> </a:t>
            </a:r>
            <a:r>
              <a:rPr lang="en-US" altLang="en-US" sz="2200" dirty="0"/>
              <a:t>D) furniture a Scandinavian contribution</a:t>
            </a:r>
            <a:endParaRPr lang="en-US" sz="2200" b="1" dirty="0"/>
          </a:p>
        </p:txBody>
      </p:sp>
    </p:spTree>
    <p:extLst>
      <p:ext uri="{BB962C8B-B14F-4D97-AF65-F5344CB8AC3E}">
        <p14:creationId xmlns:p14="http://schemas.microsoft.com/office/powerpoint/2010/main" val="32588159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224" y="146565"/>
            <a:ext cx="8222576" cy="590349"/>
          </a:xfrm>
        </p:spPr>
        <p:txBody>
          <a:bodyPr wrap="square" tIns="18000" bIns="18000" anchor="ctr">
            <a:spAutoFit/>
          </a:bodyPr>
          <a:lstStyle/>
          <a:p>
            <a:r>
              <a:rPr lang="en-US" altLang="en-US" noProof="0" dirty="0"/>
              <a:t>52.11</a:t>
            </a:r>
            <a:endParaRPr lang="en-US" sz="3200" noProof="0" dirty="0"/>
          </a:p>
        </p:txBody>
      </p:sp>
      <p:sp>
        <p:nvSpPr>
          <p:cNvPr id="3" name="Content Placeholder 2"/>
          <p:cNvSpPr>
            <a:spLocks noGrp="1"/>
          </p:cNvSpPr>
          <p:nvPr>
            <p:ph sz="quarter" idx="13"/>
          </p:nvPr>
        </p:nvSpPr>
        <p:spPr>
          <a:xfrm>
            <a:off x="464223" y="838200"/>
            <a:ext cx="8222577" cy="313350"/>
          </a:xfrm>
        </p:spPr>
        <p:txBody>
          <a:bodyPr wrap="square" tIns="18000" bIns="18000" anchor="ctr">
            <a:spAutoFit/>
          </a:bodyPr>
          <a:lstStyle/>
          <a:p>
            <a:pPr marL="0" indent="0">
              <a:buNone/>
            </a:pPr>
            <a:r>
              <a:rPr lang="en-US" altLang="en-US" sz="1800" noProof="0" dirty="0"/>
              <a:t>Blue chair, 1929; Finland; Eliel Saarinen. Scandinavian Modern.</a:t>
            </a:r>
            <a:endParaRPr lang="en-US" sz="1800" b="1" noProof="0" dirty="0">
              <a:latin typeface="Arial" panose="020B0604020202020204" pitchFamily="34" charset="0"/>
              <a:cs typeface="Arial" panose="020B0604020202020204" pitchFamily="34" charset="0"/>
            </a:endParaRPr>
          </a:p>
        </p:txBody>
      </p:sp>
      <p:pic>
        <p:nvPicPr>
          <p:cNvPr id="7" name="Picture Placeholder 6" descr="A blue chair has a back and arms in a C shape. The splat has Y-shaped thin sheets in series. The seat has a line pattern.&#10;">
            <a:extLst>
              <a:ext uri="{FF2B5EF4-FFF2-40B4-BE49-F238E27FC236}">
                <a16:creationId xmlns:a16="http://schemas.microsoft.com/office/drawing/2014/main" id="{B3990B1A-0637-86FA-4C5B-A24D95DDCF16}"/>
              </a:ext>
            </a:extLst>
          </p:cNvPr>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l="1207" t="803"/>
          <a:stretch/>
        </p:blipFill>
        <p:spPr>
          <a:xfrm>
            <a:off x="2788024" y="1712259"/>
            <a:ext cx="3641004" cy="4429656"/>
          </a:xfrm>
        </p:spPr>
      </p:pic>
    </p:spTree>
    <p:extLst>
      <p:ext uri="{BB962C8B-B14F-4D97-AF65-F5344CB8AC3E}">
        <p14:creationId xmlns:p14="http://schemas.microsoft.com/office/powerpoint/2010/main" val="27402353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224" y="146565"/>
            <a:ext cx="8222576" cy="590349"/>
          </a:xfrm>
        </p:spPr>
        <p:txBody>
          <a:bodyPr wrap="square" tIns="18000" bIns="18000" anchor="ctr">
            <a:spAutoFit/>
          </a:bodyPr>
          <a:lstStyle/>
          <a:p>
            <a:r>
              <a:rPr lang="en-US" altLang="en-US" noProof="0" dirty="0"/>
              <a:t>52.12a</a:t>
            </a:r>
            <a:endParaRPr lang="en-US" sz="3200" noProof="0" dirty="0"/>
          </a:p>
        </p:txBody>
      </p:sp>
      <p:sp>
        <p:nvSpPr>
          <p:cNvPr id="3" name="Content Placeholder 2"/>
          <p:cNvSpPr>
            <a:spLocks noGrp="1"/>
          </p:cNvSpPr>
          <p:nvPr>
            <p:ph sz="quarter" idx="13"/>
          </p:nvPr>
        </p:nvSpPr>
        <p:spPr>
          <a:xfrm>
            <a:off x="464223" y="838200"/>
            <a:ext cx="8222577" cy="313350"/>
          </a:xfrm>
        </p:spPr>
        <p:txBody>
          <a:bodyPr wrap="square" tIns="18000" bIns="18000" anchor="ctr">
            <a:spAutoFit/>
          </a:bodyPr>
          <a:lstStyle/>
          <a:p>
            <a:pPr marL="0" indent="0">
              <a:buNone/>
            </a:pPr>
            <a:r>
              <a:rPr lang="en-US" altLang="en-US" sz="1800" noProof="0" dirty="0"/>
              <a:t>Peacock chair, 1947; Denmark; Hans Wegner. Scandinavian Modern.</a:t>
            </a:r>
            <a:endParaRPr lang="en-US" sz="1800" b="1" noProof="0" dirty="0">
              <a:latin typeface="Arial" panose="020B0604020202020204" pitchFamily="34" charset="0"/>
              <a:cs typeface="Arial" panose="020B0604020202020204" pitchFamily="34" charset="0"/>
            </a:endParaRPr>
          </a:p>
        </p:txBody>
      </p:sp>
      <p:pic>
        <p:nvPicPr>
          <p:cNvPr id="8" name="Picture Placeholder 7" descr="A peacock chair depicts its characteristics. The peacock chair has a Windsor-style hoop back in ash wood. The back has spindles. The frame has teak armrests. It has scooped seat, smooth, rounded legs, and stretchers.&#10;">
            <a:extLst>
              <a:ext uri="{FF2B5EF4-FFF2-40B4-BE49-F238E27FC236}">
                <a16:creationId xmlns:a16="http://schemas.microsoft.com/office/drawing/2014/main" id="{466E50D6-7351-5DCE-F144-BE0A6CAB695C}"/>
              </a:ext>
            </a:extLst>
          </p:cNvPr>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l="855" t="1021"/>
          <a:stretch/>
        </p:blipFill>
        <p:spPr>
          <a:xfrm>
            <a:off x="1972235" y="1344706"/>
            <a:ext cx="5244724" cy="4776169"/>
          </a:xfrm>
        </p:spPr>
      </p:pic>
    </p:spTree>
    <p:extLst>
      <p:ext uri="{BB962C8B-B14F-4D97-AF65-F5344CB8AC3E}">
        <p14:creationId xmlns:p14="http://schemas.microsoft.com/office/powerpoint/2010/main" val="35728885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D842E-9A60-6AA9-7EE2-C51A51250FF1}"/>
              </a:ext>
            </a:extLst>
          </p:cNvPr>
          <p:cNvSpPr>
            <a:spLocks noGrp="1"/>
          </p:cNvSpPr>
          <p:nvPr>
            <p:ph type="title"/>
          </p:nvPr>
        </p:nvSpPr>
        <p:spPr>
          <a:xfrm>
            <a:off x="470645" y="143256"/>
            <a:ext cx="8216155" cy="590349"/>
          </a:xfrm>
        </p:spPr>
        <p:txBody>
          <a:bodyPr wrap="square" tIns="18000" bIns="18000" anchor="ctr">
            <a:spAutoFit/>
          </a:bodyPr>
          <a:lstStyle/>
          <a:p>
            <a:r>
              <a:rPr lang="en-US" altLang="en-US" noProof="0" dirty="0"/>
              <a:t>52.12b</a:t>
            </a:r>
            <a:endParaRPr lang="en-US" noProof="0" dirty="0"/>
          </a:p>
        </p:txBody>
      </p:sp>
      <p:sp>
        <p:nvSpPr>
          <p:cNvPr id="3" name="Content Placeholder 2">
            <a:extLst>
              <a:ext uri="{FF2B5EF4-FFF2-40B4-BE49-F238E27FC236}">
                <a16:creationId xmlns:a16="http://schemas.microsoft.com/office/drawing/2014/main" id="{49551338-BFBA-52B3-D75C-B5C08CE9241D}"/>
              </a:ext>
            </a:extLst>
          </p:cNvPr>
          <p:cNvSpPr>
            <a:spLocks noGrp="1"/>
          </p:cNvSpPr>
          <p:nvPr>
            <p:ph sz="quarter" idx="13"/>
          </p:nvPr>
        </p:nvSpPr>
        <p:spPr>
          <a:xfrm>
            <a:off x="466165" y="838200"/>
            <a:ext cx="8220635" cy="590349"/>
          </a:xfrm>
        </p:spPr>
        <p:txBody>
          <a:bodyPr wrap="square" tIns="18000" bIns="18000" anchor="ctr">
            <a:spAutoFit/>
          </a:bodyPr>
          <a:lstStyle/>
          <a:p>
            <a:pPr marL="0" indent="0">
              <a:buNone/>
            </a:pPr>
            <a:r>
              <a:rPr lang="en-US" altLang="en-US" sz="1800" noProof="0" dirty="0">
                <a:latin typeface="Arial" panose="020B0604020202020204" pitchFamily="34" charset="0"/>
                <a:cs typeface="Arial" panose="020B0604020202020204" pitchFamily="34" charset="0"/>
              </a:rPr>
              <a:t>Armchair and storage cabinet in teak, 1944-1949; Denmark; Hans Wegner. Scandinavian Modern.</a:t>
            </a:r>
            <a:endParaRPr lang="en-US" sz="1800" noProof="0" dirty="0">
              <a:latin typeface="Arial" panose="020B0604020202020204" pitchFamily="34" charset="0"/>
              <a:cs typeface="Arial" panose="020B0604020202020204" pitchFamily="34" charset="0"/>
            </a:endParaRPr>
          </a:p>
        </p:txBody>
      </p:sp>
      <p:pic>
        <p:nvPicPr>
          <p:cNvPr id="7" name="Picture Placeholder 6" descr="An armchair has flat armrests extending from the vertical back. The seat is slightly curved. The legs are straight and tapered.&#10;">
            <a:extLst>
              <a:ext uri="{FF2B5EF4-FFF2-40B4-BE49-F238E27FC236}">
                <a16:creationId xmlns:a16="http://schemas.microsoft.com/office/drawing/2014/main" id="{50D3A3C2-FA80-3BD7-2952-B343C997AAE9}"/>
              </a:ext>
            </a:extLst>
          </p:cNvPr>
          <p:cNvPicPr>
            <a:picLocks noGrp="1" noChangeAspect="1"/>
          </p:cNvPicPr>
          <p:nvPr>
            <p:ph type="pic" sz="quarter" idx="21"/>
          </p:nvPr>
        </p:nvPicPr>
        <p:blipFill rotWithShape="1">
          <a:blip r:embed="rId2">
            <a:extLst>
              <a:ext uri="{28A0092B-C50C-407E-A947-70E740481C1C}">
                <a14:useLocalDpi xmlns:a14="http://schemas.microsoft.com/office/drawing/2010/main" val="0"/>
              </a:ext>
            </a:extLst>
          </a:blip>
          <a:srcRect l="1244" t="844"/>
          <a:stretch/>
        </p:blipFill>
        <p:spPr>
          <a:xfrm>
            <a:off x="582706" y="1685365"/>
            <a:ext cx="3913094" cy="4410635"/>
          </a:xfrm>
        </p:spPr>
      </p:pic>
      <p:pic>
        <p:nvPicPr>
          <p:cNvPr id="12" name="Picture Placeholder 11" descr="A storage cabinet made of teak has a bottom compartment and a top compartment. The bottom compartment has drawers. The top compartment has a cupboard. A void is between the top and bottom compartments. &#10;">
            <a:extLst>
              <a:ext uri="{FF2B5EF4-FFF2-40B4-BE49-F238E27FC236}">
                <a16:creationId xmlns:a16="http://schemas.microsoft.com/office/drawing/2014/main" id="{4241D108-A3E1-E10A-45DF-E6F8AE9E8039}"/>
              </a:ext>
            </a:extLst>
          </p:cNvPr>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l="594" t="642" b="1"/>
          <a:stretch/>
        </p:blipFill>
        <p:spPr>
          <a:xfrm>
            <a:off x="4823012" y="1676400"/>
            <a:ext cx="3749488" cy="4419600"/>
          </a:xfrm>
        </p:spPr>
      </p:pic>
    </p:spTree>
    <p:extLst>
      <p:ext uri="{BB962C8B-B14F-4D97-AF65-F5344CB8AC3E}">
        <p14:creationId xmlns:p14="http://schemas.microsoft.com/office/powerpoint/2010/main" val="8129417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224" y="146565"/>
            <a:ext cx="8222576" cy="590349"/>
          </a:xfrm>
        </p:spPr>
        <p:txBody>
          <a:bodyPr wrap="square" tIns="18000" bIns="18000" anchor="ctr">
            <a:spAutoFit/>
          </a:bodyPr>
          <a:lstStyle/>
          <a:p>
            <a:r>
              <a:rPr lang="en-US" altLang="en-US" noProof="0" dirty="0"/>
              <a:t>52.13</a:t>
            </a:r>
            <a:endParaRPr lang="en-US" sz="3200" noProof="0" dirty="0"/>
          </a:p>
        </p:txBody>
      </p:sp>
      <p:sp>
        <p:nvSpPr>
          <p:cNvPr id="3" name="Content Placeholder 2"/>
          <p:cNvSpPr>
            <a:spLocks noGrp="1"/>
          </p:cNvSpPr>
          <p:nvPr>
            <p:ph sz="quarter" idx="13"/>
          </p:nvPr>
        </p:nvSpPr>
        <p:spPr>
          <a:xfrm>
            <a:off x="464223" y="781251"/>
            <a:ext cx="8222577" cy="590349"/>
          </a:xfrm>
        </p:spPr>
        <p:txBody>
          <a:bodyPr wrap="square" tIns="18000" bIns="18000" anchor="ctr">
            <a:spAutoFit/>
          </a:bodyPr>
          <a:lstStyle/>
          <a:p>
            <a:pPr marL="0" indent="0">
              <a:buNone/>
            </a:pPr>
            <a:r>
              <a:rPr lang="en-US" altLang="en-US" sz="1800" noProof="0" dirty="0"/>
              <a:t>Eva armchair in laminated beech, 1934; Sweden; Bruno </a:t>
            </a:r>
            <a:r>
              <a:rPr lang="en-US" altLang="en-US" sz="1800" noProof="0" dirty="0" err="1"/>
              <a:t>Mathsson</a:t>
            </a:r>
            <a:r>
              <a:rPr lang="en-US" altLang="en-US" sz="1800" noProof="0" dirty="0"/>
              <a:t>. Scandinavian Modern</a:t>
            </a:r>
            <a:endParaRPr lang="en-US" sz="1800" b="1" noProof="0" dirty="0">
              <a:latin typeface="Arial" panose="020B0604020202020204" pitchFamily="34" charset="0"/>
              <a:cs typeface="Arial" panose="020B0604020202020204" pitchFamily="34" charset="0"/>
            </a:endParaRPr>
          </a:p>
        </p:txBody>
      </p:sp>
      <p:pic>
        <p:nvPicPr>
          <p:cNvPr id="7" name="Picture Placeholder 6" descr="An E V A armchair has a pivot back and seat, and curved armrests extending to the legs. The legs are curved with stretchers.&#10;">
            <a:extLst>
              <a:ext uri="{FF2B5EF4-FFF2-40B4-BE49-F238E27FC236}">
                <a16:creationId xmlns:a16="http://schemas.microsoft.com/office/drawing/2014/main" id="{A93BD6C7-CF71-A584-A510-98AC401C1E5E}"/>
              </a:ext>
            </a:extLst>
          </p:cNvPr>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l="1080" t="703"/>
          <a:stretch/>
        </p:blipFill>
        <p:spPr>
          <a:xfrm>
            <a:off x="2545976" y="1783976"/>
            <a:ext cx="4173794" cy="4431992"/>
          </a:xfrm>
        </p:spPr>
      </p:pic>
    </p:spTree>
    <p:extLst>
      <p:ext uri="{BB962C8B-B14F-4D97-AF65-F5344CB8AC3E}">
        <p14:creationId xmlns:p14="http://schemas.microsoft.com/office/powerpoint/2010/main" val="26730977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224" y="146565"/>
            <a:ext cx="8222576" cy="590349"/>
          </a:xfrm>
        </p:spPr>
        <p:txBody>
          <a:bodyPr wrap="square" tIns="18000" bIns="18000" anchor="ctr">
            <a:spAutoFit/>
          </a:bodyPr>
          <a:lstStyle/>
          <a:p>
            <a:r>
              <a:rPr lang="en-US" altLang="en-US" noProof="0" dirty="0"/>
              <a:t>52.14</a:t>
            </a:r>
            <a:endParaRPr lang="en-US" sz="3200" noProof="0" dirty="0"/>
          </a:p>
        </p:txBody>
      </p:sp>
      <p:sp>
        <p:nvSpPr>
          <p:cNvPr id="3" name="Content Placeholder 2"/>
          <p:cNvSpPr>
            <a:spLocks noGrp="1"/>
          </p:cNvSpPr>
          <p:nvPr>
            <p:ph sz="quarter" idx="13"/>
          </p:nvPr>
        </p:nvSpPr>
        <p:spPr>
          <a:xfrm>
            <a:off x="464223" y="838200"/>
            <a:ext cx="8222577" cy="313350"/>
          </a:xfrm>
        </p:spPr>
        <p:txBody>
          <a:bodyPr wrap="square" tIns="18000" bIns="18000" anchor="ctr">
            <a:spAutoFit/>
          </a:bodyPr>
          <a:lstStyle/>
          <a:p>
            <a:pPr marL="0" indent="0">
              <a:buNone/>
            </a:pPr>
            <a:r>
              <a:rPr lang="en-US" altLang="en-US" sz="1800" noProof="0" dirty="0"/>
              <a:t>Armchair, 1945; Finn </a:t>
            </a:r>
            <a:r>
              <a:rPr lang="en-US" altLang="en-US" sz="1800" noProof="0" dirty="0" err="1"/>
              <a:t>Juhl</a:t>
            </a:r>
            <a:r>
              <a:rPr lang="en-US" altLang="en-US" sz="1800" noProof="0" dirty="0"/>
              <a:t>. Scandinavian Modern.</a:t>
            </a:r>
            <a:endParaRPr lang="en-US" sz="1800" b="1" noProof="0" dirty="0">
              <a:latin typeface="Arial" panose="020B0604020202020204" pitchFamily="34" charset="0"/>
              <a:cs typeface="Arial" panose="020B0604020202020204" pitchFamily="34" charset="0"/>
            </a:endParaRPr>
          </a:p>
        </p:txBody>
      </p:sp>
      <p:pic>
        <p:nvPicPr>
          <p:cNvPr id="8" name="Picture Placeholder 7" descr="An armchair has curved armrests extending to the front legs. The back legs are slanting. The support horizontal pieces are attached between the back and front legs.&#10;">
            <a:extLst>
              <a:ext uri="{FF2B5EF4-FFF2-40B4-BE49-F238E27FC236}">
                <a16:creationId xmlns:a16="http://schemas.microsoft.com/office/drawing/2014/main" id="{BC46064D-31C5-E304-5E6F-67489CD944C5}"/>
              </a:ext>
            </a:extLst>
          </p:cNvPr>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l="1039" t="1002" b="1"/>
          <a:stretch/>
        </p:blipFill>
        <p:spPr>
          <a:xfrm>
            <a:off x="2483224" y="1344706"/>
            <a:ext cx="4267403" cy="4869058"/>
          </a:xfrm>
        </p:spPr>
      </p:pic>
    </p:spTree>
    <p:extLst>
      <p:ext uri="{BB962C8B-B14F-4D97-AF65-F5344CB8AC3E}">
        <p14:creationId xmlns:p14="http://schemas.microsoft.com/office/powerpoint/2010/main" val="22588437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D842E-9A60-6AA9-7EE2-C51A51250FF1}"/>
              </a:ext>
            </a:extLst>
          </p:cNvPr>
          <p:cNvSpPr>
            <a:spLocks noGrp="1"/>
          </p:cNvSpPr>
          <p:nvPr>
            <p:ph type="title"/>
          </p:nvPr>
        </p:nvSpPr>
        <p:spPr>
          <a:xfrm>
            <a:off x="470645" y="143256"/>
            <a:ext cx="8216155" cy="590349"/>
          </a:xfrm>
        </p:spPr>
        <p:txBody>
          <a:bodyPr wrap="square" tIns="18000" bIns="18000" anchor="ctr">
            <a:spAutoFit/>
          </a:bodyPr>
          <a:lstStyle/>
          <a:p>
            <a:r>
              <a:rPr lang="en-US" altLang="en-US" noProof="0" dirty="0"/>
              <a:t>52.15</a:t>
            </a:r>
            <a:endParaRPr lang="en-US" noProof="0" dirty="0"/>
          </a:p>
        </p:txBody>
      </p:sp>
      <p:sp>
        <p:nvSpPr>
          <p:cNvPr id="3" name="Content Placeholder 2">
            <a:extLst>
              <a:ext uri="{FF2B5EF4-FFF2-40B4-BE49-F238E27FC236}">
                <a16:creationId xmlns:a16="http://schemas.microsoft.com/office/drawing/2014/main" id="{49551338-BFBA-52B3-D75C-B5C08CE9241D}"/>
              </a:ext>
            </a:extLst>
          </p:cNvPr>
          <p:cNvSpPr>
            <a:spLocks noGrp="1"/>
          </p:cNvSpPr>
          <p:nvPr>
            <p:ph sz="quarter" idx="13"/>
          </p:nvPr>
        </p:nvSpPr>
        <p:spPr>
          <a:xfrm>
            <a:off x="466165" y="838200"/>
            <a:ext cx="8220635" cy="528794"/>
          </a:xfrm>
        </p:spPr>
        <p:txBody>
          <a:bodyPr wrap="square" tIns="18000" bIns="18000" anchor="ctr">
            <a:spAutoFit/>
          </a:bodyPr>
          <a:lstStyle/>
          <a:p>
            <a:pPr marL="0" indent="0" eaLnBrk="1" hangingPunct="1">
              <a:buNone/>
            </a:pPr>
            <a:r>
              <a:rPr lang="en-US" altLang="en-US" sz="1600" noProof="0" dirty="0">
                <a:latin typeface="Arial" panose="020B0604020202020204" pitchFamily="34" charset="0"/>
                <a:cs typeface="Arial" panose="020B0604020202020204" pitchFamily="34" charset="0"/>
              </a:rPr>
              <a:t>Top: Ant chair/Model 3107-Series 7 chair, 1955; Left: Egg chair, 1956-1957, and right, Swan chair, 1956-1957; Denmark; Arne Jacobsen.</a:t>
            </a:r>
          </a:p>
        </p:txBody>
      </p:sp>
      <p:pic>
        <p:nvPicPr>
          <p:cNvPr id="8" name="Picture Placeholder 7" descr="Various types of ant chairs have rigid legs, single leg, and rotatable legs, with curved and concave seats and back.&#10;">
            <a:extLst>
              <a:ext uri="{FF2B5EF4-FFF2-40B4-BE49-F238E27FC236}">
                <a16:creationId xmlns:a16="http://schemas.microsoft.com/office/drawing/2014/main" id="{0D2C9F15-A984-227F-03F6-992C4A1FF3E0}"/>
              </a:ext>
            </a:extLst>
          </p:cNvPr>
          <p:cNvPicPr>
            <a:picLocks noGrp="1" noChangeAspect="1"/>
          </p:cNvPicPr>
          <p:nvPr>
            <p:ph type="pic" sz="quarter" idx="21"/>
          </p:nvPr>
        </p:nvPicPr>
        <p:blipFill rotWithShape="1">
          <a:blip r:embed="rId2">
            <a:extLst>
              <a:ext uri="{28A0092B-C50C-407E-A947-70E740481C1C}">
                <a14:useLocalDpi xmlns:a14="http://schemas.microsoft.com/office/drawing/2010/main" val="0"/>
              </a:ext>
            </a:extLst>
          </a:blip>
          <a:srcRect l="626" t="733"/>
          <a:stretch/>
        </p:blipFill>
        <p:spPr>
          <a:xfrm>
            <a:off x="555812" y="2761129"/>
            <a:ext cx="3558988" cy="2429996"/>
          </a:xfrm>
        </p:spPr>
      </p:pic>
      <p:pic>
        <p:nvPicPr>
          <p:cNvPr id="13" name="Picture Placeholder 12" descr="An egg chair and a swan chair have a concave and curved seat on a rotatable cylindrical rod mounted on the four legs.&#10;">
            <a:extLst>
              <a:ext uri="{FF2B5EF4-FFF2-40B4-BE49-F238E27FC236}">
                <a16:creationId xmlns:a16="http://schemas.microsoft.com/office/drawing/2014/main" id="{666E5FC3-C654-E61C-81A6-5A68D8AAC90A}"/>
              </a:ext>
            </a:extLst>
          </p:cNvPr>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l="823" t="1619"/>
          <a:stretch/>
        </p:blipFill>
        <p:spPr>
          <a:xfrm>
            <a:off x="4268524" y="2096136"/>
            <a:ext cx="4319664" cy="3083859"/>
          </a:xfrm>
        </p:spPr>
      </p:pic>
    </p:spTree>
    <p:extLst>
      <p:ext uri="{BB962C8B-B14F-4D97-AF65-F5344CB8AC3E}">
        <p14:creationId xmlns:p14="http://schemas.microsoft.com/office/powerpoint/2010/main" val="23718287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224" y="146565"/>
            <a:ext cx="8222576" cy="590349"/>
          </a:xfrm>
        </p:spPr>
        <p:txBody>
          <a:bodyPr wrap="square" tIns="18000" bIns="18000" anchor="ctr">
            <a:spAutoFit/>
          </a:bodyPr>
          <a:lstStyle/>
          <a:p>
            <a:r>
              <a:rPr lang="en-US" altLang="en-US" noProof="0" dirty="0"/>
              <a:t>52.16</a:t>
            </a:r>
            <a:endParaRPr lang="en-US" sz="3200" noProof="0" dirty="0"/>
          </a:p>
        </p:txBody>
      </p:sp>
      <p:sp>
        <p:nvSpPr>
          <p:cNvPr id="3" name="Content Placeholder 2"/>
          <p:cNvSpPr>
            <a:spLocks noGrp="1"/>
          </p:cNvSpPr>
          <p:nvPr>
            <p:ph sz="quarter" idx="13"/>
          </p:nvPr>
        </p:nvSpPr>
        <p:spPr>
          <a:xfrm>
            <a:off x="464223" y="838200"/>
            <a:ext cx="8222577" cy="313350"/>
          </a:xfrm>
        </p:spPr>
        <p:txBody>
          <a:bodyPr wrap="square" tIns="18000" bIns="18000" anchor="ctr">
            <a:spAutoFit/>
          </a:bodyPr>
          <a:lstStyle/>
          <a:p>
            <a:pPr marL="0" indent="0">
              <a:buNone/>
            </a:pPr>
            <a:r>
              <a:rPr lang="en-US" altLang="en-US" sz="1800" noProof="0" dirty="0"/>
              <a:t>Chaise, Model P</a:t>
            </a:r>
            <a:r>
              <a:rPr lang="en-US" altLang="en-US" sz="1800" spc="-300" noProof="0" dirty="0"/>
              <a:t> </a:t>
            </a:r>
            <a:r>
              <a:rPr lang="en-US" altLang="en-US" sz="1800" noProof="0" dirty="0"/>
              <a:t>K24, 1965; Denmark </a:t>
            </a:r>
            <a:r>
              <a:rPr lang="en-US" altLang="en-US" sz="1800" noProof="0" dirty="0" err="1"/>
              <a:t>Poul</a:t>
            </a:r>
            <a:r>
              <a:rPr lang="en-US" altLang="en-US" sz="1800" noProof="0" dirty="0"/>
              <a:t> </a:t>
            </a:r>
            <a:r>
              <a:rPr lang="en-US" altLang="en-US" sz="1800" noProof="0" dirty="0" err="1"/>
              <a:t>Kjaerholm</a:t>
            </a:r>
            <a:r>
              <a:rPr lang="en-US" altLang="en-US" sz="1800" noProof="0" dirty="0"/>
              <a:t>. Scandinavian Modern.</a:t>
            </a:r>
            <a:endParaRPr lang="en-US" sz="1800" b="1" noProof="0" dirty="0">
              <a:latin typeface="Arial" panose="020B0604020202020204" pitchFamily="34" charset="0"/>
              <a:cs typeface="Arial" panose="020B0604020202020204" pitchFamily="34" charset="0"/>
            </a:endParaRPr>
          </a:p>
        </p:txBody>
      </p:sp>
      <p:pic>
        <p:nvPicPr>
          <p:cNvPr id="7" name="Picture Placeholder 6" descr="Chaises have a slanting back that descends and rise to a height on a frame.&#10;">
            <a:extLst>
              <a:ext uri="{FF2B5EF4-FFF2-40B4-BE49-F238E27FC236}">
                <a16:creationId xmlns:a16="http://schemas.microsoft.com/office/drawing/2014/main" id="{C6F3A79A-A25C-19A8-32F5-4CAFB5306DB5}"/>
              </a:ext>
            </a:extLst>
          </p:cNvPr>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l="311" t="929"/>
          <a:stretch/>
        </p:blipFill>
        <p:spPr>
          <a:xfrm>
            <a:off x="1255058" y="1792941"/>
            <a:ext cx="6654627" cy="4304948"/>
          </a:xfrm>
        </p:spPr>
      </p:pic>
    </p:spTree>
    <p:extLst>
      <p:ext uri="{BB962C8B-B14F-4D97-AF65-F5344CB8AC3E}">
        <p14:creationId xmlns:p14="http://schemas.microsoft.com/office/powerpoint/2010/main" val="25132906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224" y="146565"/>
            <a:ext cx="8222576" cy="590349"/>
          </a:xfrm>
        </p:spPr>
        <p:txBody>
          <a:bodyPr wrap="square" tIns="18000" bIns="18000" anchor="ctr">
            <a:spAutoFit/>
          </a:bodyPr>
          <a:lstStyle/>
          <a:p>
            <a:r>
              <a:rPr lang="en-US" altLang="en-US" noProof="0" dirty="0"/>
              <a:t>52.17</a:t>
            </a:r>
            <a:endParaRPr lang="en-US" sz="3200" noProof="0" dirty="0"/>
          </a:p>
        </p:txBody>
      </p:sp>
      <p:sp>
        <p:nvSpPr>
          <p:cNvPr id="3" name="Content Placeholder 2"/>
          <p:cNvSpPr>
            <a:spLocks noGrp="1"/>
          </p:cNvSpPr>
          <p:nvPr>
            <p:ph sz="quarter" idx="13"/>
          </p:nvPr>
        </p:nvSpPr>
        <p:spPr>
          <a:xfrm>
            <a:off x="464223" y="838200"/>
            <a:ext cx="8222577" cy="313350"/>
          </a:xfrm>
        </p:spPr>
        <p:txBody>
          <a:bodyPr wrap="square" tIns="18000" bIns="18000" anchor="ctr">
            <a:spAutoFit/>
          </a:bodyPr>
          <a:lstStyle/>
          <a:p>
            <a:pPr marL="0" indent="0">
              <a:buNone/>
            </a:pPr>
            <a:r>
              <a:rPr lang="en-US" altLang="en-US" sz="1800" noProof="0" dirty="0"/>
              <a:t>Coffee table in teak, 1960s; Denmark; Grete </a:t>
            </a:r>
            <a:r>
              <a:rPr lang="en-US" altLang="en-US" sz="1800" noProof="0" dirty="0" err="1"/>
              <a:t>Jalk</a:t>
            </a:r>
            <a:r>
              <a:rPr lang="en-US" altLang="en-US" sz="1800" noProof="0" dirty="0"/>
              <a:t>. Scandinavian Modern.</a:t>
            </a:r>
            <a:endParaRPr lang="en-US" sz="1800" b="1" noProof="0" dirty="0">
              <a:latin typeface="Arial" panose="020B0604020202020204" pitchFamily="34" charset="0"/>
              <a:cs typeface="Arial" panose="020B0604020202020204" pitchFamily="34" charset="0"/>
            </a:endParaRPr>
          </a:p>
        </p:txBody>
      </p:sp>
      <p:pic>
        <p:nvPicPr>
          <p:cNvPr id="8" name="Picture Placeholder 7" descr="A coffee table made of teak has a flat top with four tapered legs. A shelf under the flat top is formed by the arrangement of the teak thin sticks in series and these are attached to the legs.&#10;">
            <a:extLst>
              <a:ext uri="{FF2B5EF4-FFF2-40B4-BE49-F238E27FC236}">
                <a16:creationId xmlns:a16="http://schemas.microsoft.com/office/drawing/2014/main" id="{3BFEE047-089D-52D5-3492-C5DE8FBA74B1}"/>
              </a:ext>
            </a:extLst>
          </p:cNvPr>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l="456" t="593"/>
          <a:stretch/>
        </p:blipFill>
        <p:spPr>
          <a:xfrm>
            <a:off x="1389529" y="1398494"/>
            <a:ext cx="6394207" cy="4507321"/>
          </a:xfrm>
        </p:spPr>
      </p:pic>
    </p:spTree>
    <p:extLst>
      <p:ext uri="{BB962C8B-B14F-4D97-AF65-F5344CB8AC3E}">
        <p14:creationId xmlns:p14="http://schemas.microsoft.com/office/powerpoint/2010/main" val="18391054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224" y="146565"/>
            <a:ext cx="8222576" cy="590349"/>
          </a:xfrm>
        </p:spPr>
        <p:txBody>
          <a:bodyPr wrap="square" tIns="18000" bIns="18000" anchor="ctr">
            <a:spAutoFit/>
          </a:bodyPr>
          <a:lstStyle/>
          <a:p>
            <a:r>
              <a:rPr lang="en-US" altLang="en-US" noProof="0" dirty="0"/>
              <a:t>52.18</a:t>
            </a:r>
            <a:endParaRPr lang="en-US" sz="3200" noProof="0" dirty="0"/>
          </a:p>
        </p:txBody>
      </p:sp>
      <p:sp>
        <p:nvSpPr>
          <p:cNvPr id="3" name="Content Placeholder 2"/>
          <p:cNvSpPr>
            <a:spLocks noGrp="1"/>
          </p:cNvSpPr>
          <p:nvPr>
            <p:ph sz="quarter" idx="13"/>
          </p:nvPr>
        </p:nvSpPr>
        <p:spPr>
          <a:xfrm>
            <a:off x="464223" y="838200"/>
            <a:ext cx="8222577" cy="590349"/>
          </a:xfrm>
        </p:spPr>
        <p:txBody>
          <a:bodyPr wrap="square" tIns="18000" bIns="18000" anchor="ctr">
            <a:spAutoFit/>
          </a:bodyPr>
          <a:lstStyle/>
          <a:p>
            <a:pPr marL="0" indent="0">
              <a:buNone/>
            </a:pPr>
            <a:r>
              <a:rPr lang="en-US" altLang="en-US" sz="1800" noProof="0" dirty="0"/>
              <a:t>Dining table and chairs; </a:t>
            </a:r>
            <a:r>
              <a:rPr lang="en-US" altLang="en-US" sz="1800" noProof="0" dirty="0" err="1"/>
              <a:t>Ørensend</a:t>
            </a:r>
            <a:r>
              <a:rPr lang="en-US" altLang="en-US" sz="1800" noProof="0" dirty="0"/>
              <a:t> Series, 1955; Denmark; </a:t>
            </a:r>
            <a:r>
              <a:rPr lang="en-US" altLang="en-US" sz="1800" noProof="0" dirty="0" err="1"/>
              <a:t>Børge</a:t>
            </a:r>
            <a:r>
              <a:rPr lang="en-US" altLang="en-US" sz="1800" noProof="0" dirty="0"/>
              <a:t> </a:t>
            </a:r>
            <a:r>
              <a:rPr lang="en-US" altLang="en-US" sz="1800" noProof="0" dirty="0" err="1"/>
              <a:t>Mogensen</a:t>
            </a:r>
            <a:r>
              <a:rPr lang="en-US" altLang="en-US" sz="1800" noProof="0" dirty="0"/>
              <a:t>. Scandinavian Modern.</a:t>
            </a:r>
            <a:endParaRPr lang="en-US" sz="1800" b="1" noProof="0" dirty="0">
              <a:latin typeface="Arial" panose="020B0604020202020204" pitchFamily="34" charset="0"/>
              <a:cs typeface="Arial" panose="020B0604020202020204" pitchFamily="34" charset="0"/>
            </a:endParaRPr>
          </a:p>
        </p:txBody>
      </p:sp>
      <p:pic>
        <p:nvPicPr>
          <p:cNvPr id="7" name="Picture Placeholder 6" descr="A circular dining table has a circular top mounted on a circular frame with cylindrical legs. The chairs surrounding the dining table have a curved back and straight legs. The side tables with drawers and textbooks are near the walls.&#10;">
            <a:extLst>
              <a:ext uri="{FF2B5EF4-FFF2-40B4-BE49-F238E27FC236}">
                <a16:creationId xmlns:a16="http://schemas.microsoft.com/office/drawing/2014/main" id="{1ED0E599-CA7F-6C52-1A38-4B088EB2FDB4}"/>
              </a:ext>
            </a:extLst>
          </p:cNvPr>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l="916" t="563"/>
          <a:stretch/>
        </p:blipFill>
        <p:spPr>
          <a:xfrm>
            <a:off x="2133600" y="1694328"/>
            <a:ext cx="4960715" cy="4406945"/>
          </a:xfrm>
        </p:spPr>
      </p:pic>
    </p:spTree>
    <p:extLst>
      <p:ext uri="{BB962C8B-B14F-4D97-AF65-F5344CB8AC3E}">
        <p14:creationId xmlns:p14="http://schemas.microsoft.com/office/powerpoint/2010/main" val="1469155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BFA36-E9C5-0380-5A93-625A6EA43F8B}"/>
              </a:ext>
            </a:extLst>
          </p:cNvPr>
          <p:cNvSpPr>
            <a:spLocks noGrp="1"/>
          </p:cNvSpPr>
          <p:nvPr>
            <p:ph type="title"/>
          </p:nvPr>
        </p:nvSpPr>
        <p:spPr>
          <a:xfrm>
            <a:off x="466165" y="143256"/>
            <a:ext cx="8229600" cy="590349"/>
          </a:xfrm>
        </p:spPr>
        <p:txBody>
          <a:bodyPr tIns="18000" bIns="18000">
            <a:spAutoFit/>
          </a:bodyPr>
          <a:lstStyle/>
          <a:p>
            <a:r>
              <a:rPr lang="en-US" cap="none" noProof="0" dirty="0"/>
              <a:t>Concepts</a:t>
            </a:r>
            <a:endParaRPr lang="en-US" noProof="0" dirty="0"/>
          </a:p>
        </p:txBody>
      </p:sp>
      <p:sp>
        <p:nvSpPr>
          <p:cNvPr id="3" name="Content Placeholder 2">
            <a:extLst>
              <a:ext uri="{FF2B5EF4-FFF2-40B4-BE49-F238E27FC236}">
                <a16:creationId xmlns:a16="http://schemas.microsoft.com/office/drawing/2014/main" id="{93476574-4CDC-C36D-1E8E-E5B97CB2627C}"/>
              </a:ext>
            </a:extLst>
          </p:cNvPr>
          <p:cNvSpPr>
            <a:spLocks noGrp="1"/>
          </p:cNvSpPr>
          <p:nvPr>
            <p:ph sz="quarter" idx="13"/>
          </p:nvPr>
        </p:nvSpPr>
        <p:spPr>
          <a:xfrm>
            <a:off x="466165" y="1001933"/>
            <a:ext cx="8229600" cy="4899221"/>
          </a:xfrm>
        </p:spPr>
        <p:txBody>
          <a:bodyPr wrap="square" tIns="18000" bIns="18000">
            <a:spAutoFit/>
          </a:bodyPr>
          <a:lstStyle/>
          <a:p>
            <a:pPr marL="342000" indent="-342000">
              <a:spcBef>
                <a:spcPts val="600"/>
              </a:spcBef>
            </a:pPr>
            <a:r>
              <a:rPr lang="en-US" altLang="en-US" sz="2200" noProof="0" dirty="0">
                <a:latin typeface="Arial" panose="020B0604020202020204" pitchFamily="34" charset="0"/>
                <a:ea typeface="ＭＳ Ｐゴシック" panose="020B0600070205080204" pitchFamily="34" charset="-128"/>
                <a:cs typeface="Arial" panose="020B0604020202020204" pitchFamily="34" charset="0"/>
              </a:rPr>
              <a:t>Architects &amp; designers more concerned with practical &amp; humanitarian matters than design theory</a:t>
            </a:r>
          </a:p>
          <a:p>
            <a:pPr marL="342000" indent="-342000">
              <a:spcBef>
                <a:spcPts val="600"/>
              </a:spcBef>
            </a:pPr>
            <a:r>
              <a:rPr lang="en-US" altLang="en-US" sz="2200" noProof="0" dirty="0">
                <a:latin typeface="Arial" panose="020B0604020202020204" pitchFamily="34" charset="0"/>
                <a:ea typeface="ＭＳ Ｐゴシック" panose="020B0600070205080204" pitchFamily="34" charset="-128"/>
                <a:cs typeface="Arial" panose="020B0604020202020204" pitchFamily="34" charset="0"/>
              </a:rPr>
              <a:t>Strive for functional designs that reflect humanity in planning, scale, materials</a:t>
            </a:r>
          </a:p>
          <a:p>
            <a:pPr marL="342000" indent="-342000">
              <a:spcBef>
                <a:spcPts val="600"/>
              </a:spcBef>
            </a:pPr>
            <a:r>
              <a:rPr lang="en-US" altLang="en-US" sz="2200" noProof="0" dirty="0">
                <a:latin typeface="Arial" panose="020B0604020202020204" pitchFamily="34" charset="0"/>
                <a:ea typeface="ＭＳ Ｐゴシック" panose="020B0600070205080204" pitchFamily="34" charset="-128"/>
                <a:cs typeface="Arial" panose="020B0604020202020204" pitchFamily="34" charset="0"/>
              </a:rPr>
              <a:t>Shared belief—architecture &amp; design not only about aesthetics but economical &amp; function housing for all</a:t>
            </a:r>
          </a:p>
          <a:p>
            <a:pPr marL="342000" indent="-342000">
              <a:spcBef>
                <a:spcPts val="600"/>
              </a:spcBef>
            </a:pPr>
            <a:r>
              <a:rPr lang="en-US" altLang="en-US" sz="2200" noProof="0" dirty="0">
                <a:latin typeface="Arial" panose="020B0604020202020204" pitchFamily="34" charset="0"/>
                <a:ea typeface="ＭＳ Ｐゴシック" panose="020B0600070205080204" pitchFamily="34" charset="-128"/>
                <a:cs typeface="Arial" panose="020B0604020202020204" pitchFamily="34" charset="0"/>
              </a:rPr>
              <a:t>Promote good design through education &amp; collaboration among designers, architects, manufacturers</a:t>
            </a:r>
          </a:p>
          <a:p>
            <a:pPr marL="342000" indent="-342000">
              <a:spcBef>
                <a:spcPts val="600"/>
              </a:spcBef>
            </a:pPr>
            <a:r>
              <a:rPr lang="en-US" altLang="en-US" sz="2200" noProof="0" dirty="0">
                <a:latin typeface="Arial" panose="020B0604020202020204" pitchFamily="34" charset="0"/>
                <a:ea typeface="ＭＳ Ｐゴシック" panose="020B0600070205080204" pitchFamily="34" charset="-128"/>
                <a:cs typeface="Arial" panose="020B0604020202020204" pitchFamily="34" charset="0"/>
              </a:rPr>
              <a:t>Nordic or Scandinavian identity also important</a:t>
            </a:r>
          </a:p>
          <a:p>
            <a:pPr marL="828918" lvl="1" indent="-342000"/>
            <a:r>
              <a:rPr lang="en-US" altLang="en-US" sz="2200" noProof="0" dirty="0">
                <a:latin typeface="Arial" panose="020B0604020202020204" pitchFamily="34" charset="0"/>
                <a:ea typeface="ＭＳ Ｐゴシック" panose="020B0600070205080204" pitchFamily="34" charset="-128"/>
                <a:cs typeface="Arial" panose="020B0604020202020204" pitchFamily="34" charset="0"/>
              </a:rPr>
              <a:t>Design vocabulary from folk or vernacular traditions; natural environment or landscape; individual characteristics of each country; or collective Scandinavian heritage</a:t>
            </a:r>
          </a:p>
          <a:p>
            <a:pPr marL="828918" lvl="1" indent="-342000"/>
            <a:r>
              <a:rPr lang="en-US" altLang="en-US" sz="2200" noProof="0" dirty="0">
                <a:latin typeface="Arial" panose="020B0604020202020204" pitchFamily="34" charset="0"/>
                <a:ea typeface="ＭＳ Ｐゴシック" panose="020B0600070205080204" pitchFamily="34" charset="-128"/>
                <a:cs typeface="Arial" panose="020B0604020202020204" pitchFamily="34" charset="0"/>
              </a:rPr>
              <a:t>Maintains nationalism within modernist design</a:t>
            </a:r>
            <a:endParaRPr lang="en-US" sz="2200" noProof="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48430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224" y="146565"/>
            <a:ext cx="8222576" cy="590349"/>
          </a:xfrm>
        </p:spPr>
        <p:txBody>
          <a:bodyPr wrap="square" tIns="18000" bIns="18000" anchor="ctr">
            <a:spAutoFit/>
          </a:bodyPr>
          <a:lstStyle/>
          <a:p>
            <a:r>
              <a:rPr lang="en-US" altLang="en-US" noProof="0" dirty="0"/>
              <a:t>52.19</a:t>
            </a:r>
            <a:endParaRPr lang="en-US" sz="3200" noProof="0" dirty="0"/>
          </a:p>
        </p:txBody>
      </p:sp>
      <p:sp>
        <p:nvSpPr>
          <p:cNvPr id="3" name="Content Placeholder 2"/>
          <p:cNvSpPr>
            <a:spLocks noGrp="1"/>
          </p:cNvSpPr>
          <p:nvPr>
            <p:ph sz="quarter" idx="13"/>
          </p:nvPr>
        </p:nvSpPr>
        <p:spPr>
          <a:xfrm>
            <a:off x="464223" y="838200"/>
            <a:ext cx="8222577" cy="590349"/>
          </a:xfrm>
        </p:spPr>
        <p:txBody>
          <a:bodyPr wrap="square" tIns="18000" bIns="18000" anchor="ctr">
            <a:spAutoFit/>
          </a:bodyPr>
          <a:lstStyle/>
          <a:p>
            <a:pPr marL="0" indent="0">
              <a:buNone/>
            </a:pPr>
            <a:r>
              <a:rPr lang="en-US" altLang="en-US" sz="1800" noProof="0" dirty="0"/>
              <a:t>Decorative Arts: Savoy Vase, c. 1930s; Finland; Alvar Aalto. Scandinavian Modern.</a:t>
            </a:r>
            <a:endParaRPr lang="en-US" sz="1800" b="1" noProof="0" dirty="0">
              <a:latin typeface="Arial" panose="020B0604020202020204" pitchFamily="34" charset="0"/>
              <a:cs typeface="Arial" panose="020B0604020202020204" pitchFamily="34" charset="0"/>
            </a:endParaRPr>
          </a:p>
        </p:txBody>
      </p:sp>
      <p:pic>
        <p:nvPicPr>
          <p:cNvPr id="8" name="Picture Placeholder 7" descr="A Savoy vase has molten glass swelling on three sides and creates a wavy outline. &#10;">
            <a:extLst>
              <a:ext uri="{FF2B5EF4-FFF2-40B4-BE49-F238E27FC236}">
                <a16:creationId xmlns:a16="http://schemas.microsoft.com/office/drawing/2014/main" id="{FF0DBDAB-CE29-A3E0-64E1-728CB3510F1F}"/>
              </a:ext>
            </a:extLst>
          </p:cNvPr>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l="592" t="947" r="-1" b="1"/>
          <a:stretch/>
        </p:blipFill>
        <p:spPr>
          <a:xfrm>
            <a:off x="1586753" y="1721223"/>
            <a:ext cx="6025454" cy="4553625"/>
          </a:xfrm>
        </p:spPr>
      </p:pic>
    </p:spTree>
    <p:extLst>
      <p:ext uri="{BB962C8B-B14F-4D97-AF65-F5344CB8AC3E}">
        <p14:creationId xmlns:p14="http://schemas.microsoft.com/office/powerpoint/2010/main" val="18450671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7D58C-9F1B-4866-A98E-52818AA14994}"/>
              </a:ext>
            </a:extLst>
          </p:cNvPr>
          <p:cNvSpPr>
            <a:spLocks noGrp="1"/>
          </p:cNvSpPr>
          <p:nvPr>
            <p:ph type="title"/>
          </p:nvPr>
        </p:nvSpPr>
        <p:spPr>
          <a:xfrm>
            <a:off x="457327" y="153332"/>
            <a:ext cx="8229474" cy="590349"/>
          </a:xfrm>
        </p:spPr>
        <p:txBody>
          <a:bodyPr wrap="square" lIns="0" tIns="18000" rIns="0" bIns="18000" rtlCol="0" anchor="ctr">
            <a:spAutoFit/>
          </a:bodyPr>
          <a:lstStyle/>
          <a:p>
            <a:pPr eaLnBrk="1" fontAlgn="auto" hangingPunct="1">
              <a:spcAft>
                <a:spcPts val="0"/>
              </a:spcAft>
              <a:defRPr/>
            </a:pPr>
            <a:r>
              <a:rPr lang="en-US" sz="3600" b="1" noProof="0" dirty="0">
                <a:latin typeface="+mj-lt"/>
              </a:rPr>
              <a:t>Copyright</a:t>
            </a:r>
          </a:p>
        </p:txBody>
      </p:sp>
      <p:pic>
        <p:nvPicPr>
          <p:cNvPr id="47107" name="Picture Placeholder 9" descr="Warning">
            <a:extLst>
              <a:ext uri="{FF2B5EF4-FFF2-40B4-BE49-F238E27FC236}">
                <a16:creationId xmlns:a16="http://schemas.microsoft.com/office/drawing/2014/main" id="{39143CDC-0F5E-4B76-B367-735F3520DE46}"/>
              </a:ext>
            </a:extLst>
          </p:cNvPr>
          <p:cNvPicPr>
            <a:picLocks noGrp="1" noChangeAspect="1" noChangeArrowheads="1"/>
          </p:cNvPicPr>
          <p:nvPr>
            <p:ph type="pic" sz="quarter" idx="14"/>
          </p:nvPr>
        </p:nvPicPr>
        <p:blipFill>
          <a:blip r:embed="rId3" cstate="print">
            <a:extLst>
              <a:ext uri="{28A0092B-C50C-407E-A947-70E740481C1C}">
                <a14:useLocalDpi xmlns:a14="http://schemas.microsoft.com/office/drawing/2010/main" val="0"/>
              </a:ext>
            </a:extLst>
          </a:blip>
          <a:srcRect/>
          <a:stretch>
            <a:fillRect/>
          </a:stretch>
        </p:blipFill>
        <p:spPr bwMode="auto">
          <a:xfrm>
            <a:off x="412175" y="2382768"/>
            <a:ext cx="1154252" cy="1154252"/>
          </a:xfrm>
        </p:spPr>
      </p:pic>
      <p:sp>
        <p:nvSpPr>
          <p:cNvPr id="47108" name="Content Placeholder 2">
            <a:extLst>
              <a:ext uri="{FF2B5EF4-FFF2-40B4-BE49-F238E27FC236}">
                <a16:creationId xmlns:a16="http://schemas.microsoft.com/office/drawing/2014/main" id="{D426AB61-8455-4298-A667-9E3A95FC73C1}"/>
              </a:ext>
            </a:extLst>
          </p:cNvPr>
          <p:cNvSpPr>
            <a:spLocks noGrp="1"/>
          </p:cNvSpPr>
          <p:nvPr>
            <p:ph idx="1"/>
          </p:nvPr>
        </p:nvSpPr>
        <p:spPr bwMode="auto">
          <a:xfrm>
            <a:off x="1808256" y="1826259"/>
            <a:ext cx="6878545" cy="2829363"/>
          </a:xfrm>
          <a:ln w="28575">
            <a:solidFill>
              <a:schemeClr val="tx1"/>
            </a:solidFill>
            <a:miter lim="800000"/>
            <a:headEnd/>
            <a:tailEnd/>
          </a:ln>
        </p:spPr>
        <p:txBody>
          <a:bodyPr wrap="square" lIns="183600" tIns="183600" rIns="183600" bIns="183600" numCol="1" anchor="ctr" anchorCtr="0" compatLnSpc="1">
            <a:prstTxWarp prst="textNoShape">
              <a:avLst/>
            </a:prstTxWarp>
            <a:spAutoFit/>
          </a:bodyPr>
          <a:lstStyle/>
          <a:p>
            <a:pPr marL="0" indent="0" eaLnBrk="1" hangingPunct="1">
              <a:buFont typeface="Arial" panose="020B0604020202020204" pitchFamily="34" charset="0"/>
              <a:buNone/>
            </a:pPr>
            <a:r>
              <a:rPr lang="en-US" altLang="en-US" b="1" noProof="0" dirty="0">
                <a:latin typeface="Arial" panose="020B0604020202020204" pitchFamily="34" charset="0"/>
                <a:cs typeface="Arial" panose="020B0604020202020204" pitchFamily="34" charset="0"/>
              </a:rPr>
              <a:t>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Tree>
    <p:extLst>
      <p:ext uri="{BB962C8B-B14F-4D97-AF65-F5344CB8AC3E}">
        <p14:creationId xmlns:p14="http://schemas.microsoft.com/office/powerpoint/2010/main" val="3117443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BFA36-E9C5-0380-5A93-625A6EA43F8B}"/>
              </a:ext>
            </a:extLst>
          </p:cNvPr>
          <p:cNvSpPr>
            <a:spLocks noGrp="1"/>
          </p:cNvSpPr>
          <p:nvPr>
            <p:ph type="title"/>
          </p:nvPr>
        </p:nvSpPr>
        <p:spPr>
          <a:xfrm>
            <a:off x="466165" y="143256"/>
            <a:ext cx="8229600" cy="590349"/>
          </a:xfrm>
        </p:spPr>
        <p:txBody>
          <a:bodyPr tIns="18000" bIns="18000">
            <a:spAutoFit/>
          </a:bodyPr>
          <a:lstStyle/>
          <a:p>
            <a:r>
              <a:rPr lang="en-US" cap="none" noProof="0"/>
              <a:t>Characteristics and </a:t>
            </a:r>
            <a:r>
              <a:rPr lang="en-US" cap="none" noProof="0" dirty="0"/>
              <a:t>Motifs</a:t>
            </a:r>
            <a:endParaRPr lang="en-US" noProof="0" dirty="0"/>
          </a:p>
        </p:txBody>
      </p:sp>
      <p:sp>
        <p:nvSpPr>
          <p:cNvPr id="3" name="Content Placeholder 2">
            <a:extLst>
              <a:ext uri="{FF2B5EF4-FFF2-40B4-BE49-F238E27FC236}">
                <a16:creationId xmlns:a16="http://schemas.microsoft.com/office/drawing/2014/main" id="{93476574-4CDC-C36D-1E8E-E5B97CB2627C}"/>
              </a:ext>
            </a:extLst>
          </p:cNvPr>
          <p:cNvSpPr>
            <a:spLocks noGrp="1"/>
          </p:cNvSpPr>
          <p:nvPr>
            <p:ph sz="quarter" idx="13"/>
          </p:nvPr>
        </p:nvSpPr>
        <p:spPr>
          <a:xfrm>
            <a:off x="466165" y="1001933"/>
            <a:ext cx="8229600" cy="4637611"/>
          </a:xfrm>
        </p:spPr>
        <p:txBody>
          <a:bodyPr wrap="square" tIns="18000" bIns="18000">
            <a:spAutoFit/>
          </a:bodyPr>
          <a:lstStyle/>
          <a:p>
            <a:pPr marL="342000" indent="-342000">
              <a:spcBef>
                <a:spcPts val="600"/>
              </a:spcBef>
            </a:pPr>
            <a:r>
              <a:rPr lang="en-US" altLang="en-US" sz="2200" noProof="0" dirty="0">
                <a:latin typeface="Arial" panose="020B0604020202020204" pitchFamily="34" charset="0"/>
                <a:ea typeface="ＭＳ Ｐゴシック" panose="020B0600070205080204" pitchFamily="34" charset="-128"/>
                <a:cs typeface="Arial" panose="020B0604020202020204" pitchFamily="34" charset="0"/>
              </a:rPr>
              <a:t>Simplicity, human scale, modesty, practicality, elegance, excellent craftsmanship</a:t>
            </a:r>
          </a:p>
          <a:p>
            <a:pPr marL="342000" indent="-342000">
              <a:spcBef>
                <a:spcPts val="600"/>
              </a:spcBef>
            </a:pPr>
            <a:r>
              <a:rPr lang="en-US" altLang="en-US" sz="2200" noProof="0" dirty="0">
                <a:latin typeface="Arial" panose="020B0604020202020204" pitchFamily="34" charset="0"/>
                <a:ea typeface="ＭＳ Ｐゴシック" panose="020B0600070205080204" pitchFamily="34" charset="-128"/>
                <a:cs typeface="Arial" panose="020B0604020202020204" pitchFamily="34" charset="0"/>
              </a:rPr>
              <a:t>Shared Scandinavian traditions, natural environments or landscapes; respect for materials; natural materials</a:t>
            </a:r>
          </a:p>
          <a:p>
            <a:pPr marL="342000" indent="-342000">
              <a:spcBef>
                <a:spcPts val="600"/>
              </a:spcBef>
            </a:pPr>
            <a:r>
              <a:rPr lang="en-US" altLang="en-US" sz="2200" noProof="0" dirty="0">
                <a:latin typeface="Arial" panose="020B0604020202020204" pitchFamily="34" charset="0"/>
                <a:ea typeface="ＭＳ Ｐゴシック" panose="020B0600070205080204" pitchFamily="34" charset="-128"/>
                <a:cs typeface="Arial" panose="020B0604020202020204" pitchFamily="34" charset="0"/>
              </a:rPr>
              <a:t>From landscape—movement, texture, complex compositions, curvilinear forms, eclectic</a:t>
            </a:r>
          </a:p>
          <a:p>
            <a:pPr marL="342000" indent="-342000">
              <a:spcBef>
                <a:spcPts val="600"/>
              </a:spcBef>
            </a:pPr>
            <a:r>
              <a:rPr lang="en-US" altLang="en-US" sz="2200" noProof="0" dirty="0">
                <a:latin typeface="Arial" panose="020B0604020202020204" pitchFamily="34" charset="0"/>
                <a:ea typeface="ＭＳ Ｐゴシック" panose="020B0600070205080204" pitchFamily="34" charset="-128"/>
                <a:cs typeface="Arial" panose="020B0604020202020204" pitchFamily="34" charset="0"/>
              </a:rPr>
              <a:t>Designs may rework traditional forms by simplifying or refining to suit modern aesthetics or lifestyles</a:t>
            </a:r>
          </a:p>
          <a:p>
            <a:pPr marL="828918" lvl="1" indent="-342000"/>
            <a:r>
              <a:rPr lang="en-US" altLang="en-US" sz="2200" noProof="0" dirty="0">
                <a:latin typeface="Arial" panose="020B0604020202020204" pitchFamily="34" charset="0"/>
                <a:ea typeface="ＭＳ Ｐゴシック" panose="020B0600070205080204" pitchFamily="34" charset="-128"/>
                <a:cs typeface="Arial" panose="020B0604020202020204" pitchFamily="34" charset="0"/>
              </a:rPr>
              <a:t>Purely functional, modernist, organic</a:t>
            </a:r>
          </a:p>
          <a:p>
            <a:pPr marL="342000" indent="-342000">
              <a:spcBef>
                <a:spcPts val="600"/>
              </a:spcBef>
            </a:pPr>
            <a:r>
              <a:rPr lang="en-US" altLang="en-US" sz="2200" noProof="0" dirty="0">
                <a:latin typeface="Arial" panose="020B0604020202020204" pitchFamily="34" charset="0"/>
                <a:ea typeface="ＭＳ Ｐゴシック" panose="020B0600070205080204" pitchFamily="34" charset="-128"/>
                <a:cs typeface="Arial" panose="020B0604020202020204" pitchFamily="34" charset="0"/>
              </a:rPr>
              <a:t>Unity, texture, light important</a:t>
            </a:r>
          </a:p>
          <a:p>
            <a:pPr marL="342000" indent="-342000">
              <a:spcBef>
                <a:spcPts val="600"/>
              </a:spcBef>
            </a:pPr>
            <a:r>
              <a:rPr lang="en-US" altLang="en-US" sz="2200" noProof="0" dirty="0">
                <a:latin typeface="Arial" panose="020B0604020202020204" pitchFamily="34" charset="0"/>
                <a:ea typeface="ＭＳ Ｐゴシック" panose="020B0600070205080204" pitchFamily="34" charset="-128"/>
                <a:cs typeface="Arial" panose="020B0604020202020204" pitchFamily="34" charset="0"/>
              </a:rPr>
              <a:t>Motifs—modernist expressions have none; mostly stylized foliage or plants</a:t>
            </a:r>
            <a:endParaRPr lang="en-US" sz="2200" noProof="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618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a:xfrm>
            <a:off x="465826" y="152766"/>
            <a:ext cx="8220974" cy="590349"/>
          </a:xfrm>
        </p:spPr>
        <p:txBody>
          <a:bodyPr wrap="square" tIns="18000" bIns="18000" anchor="ctr">
            <a:spAutoFit/>
          </a:bodyPr>
          <a:lstStyle/>
          <a:p>
            <a:r>
              <a:rPr lang="en-US" altLang="en-US" noProof="0" dirty="0"/>
              <a:t>Architecture</a:t>
            </a:r>
            <a:endParaRPr lang="en-US" sz="2800" noProof="0" dirty="0"/>
          </a:p>
        </p:txBody>
      </p:sp>
      <p:sp>
        <p:nvSpPr>
          <p:cNvPr id="20" name="Content Placeholder 19"/>
          <p:cNvSpPr>
            <a:spLocks noGrp="1"/>
          </p:cNvSpPr>
          <p:nvPr>
            <p:ph sz="quarter" idx="13"/>
          </p:nvPr>
        </p:nvSpPr>
        <p:spPr>
          <a:xfrm>
            <a:off x="466565" y="1001189"/>
            <a:ext cx="8220235" cy="4637611"/>
          </a:xfrm>
        </p:spPr>
        <p:txBody>
          <a:bodyPr wrap="square" tIns="18000" bIns="18000" anchor="ctr">
            <a:spAutoFit/>
          </a:bodyPr>
          <a:lstStyle/>
          <a:p>
            <a:r>
              <a:rPr lang="en-US" altLang="en-US" sz="2200" noProof="0" dirty="0">
                <a:ea typeface="ＭＳ Ｐゴシック" panose="020B0600070205080204" pitchFamily="34" charset="-128"/>
              </a:rPr>
              <a:t>Variety--rugged stone compositions with steep roofs to plain brick, geometric facades to International Style buildings with flat roofs, glass curtain walls, white concrete walls</a:t>
            </a:r>
          </a:p>
          <a:p>
            <a:r>
              <a:rPr lang="en-US" altLang="en-US" sz="2200" noProof="0" dirty="0">
                <a:ea typeface="ＭＳ Ｐゴシック" panose="020B0600070205080204" pitchFamily="34" charset="-128"/>
              </a:rPr>
              <a:t>National Romanticism—folk or vernacular traditions; national identity; wood; handicraft; local building types</a:t>
            </a:r>
          </a:p>
          <a:p>
            <a:r>
              <a:rPr lang="en-US" altLang="en-US" sz="2200" noProof="0" dirty="0">
                <a:ea typeface="ＭＳ Ｐゴシック" panose="020B0600070205080204" pitchFamily="34" charset="-128"/>
              </a:rPr>
              <a:t>Scandinavian Neoclassicism—stripped down classicism; simplified; classical order; some classical elements</a:t>
            </a:r>
          </a:p>
          <a:p>
            <a:r>
              <a:rPr lang="en-US" altLang="en-US" sz="2200" noProof="0" dirty="0">
                <a:ea typeface="ＭＳ Ｐゴシック" panose="020B0600070205080204" pitchFamily="34" charset="-128"/>
              </a:rPr>
              <a:t>Functionalism or Modernism—begins about 1930s; International Style influences</a:t>
            </a:r>
          </a:p>
          <a:p>
            <a:pPr lvl="1"/>
            <a:r>
              <a:rPr lang="en-US" altLang="en-US" sz="2200" noProof="0" dirty="0">
                <a:ea typeface="ＭＳ Ｐゴシック" panose="020B0600070205080204" pitchFamily="34" charset="-128"/>
              </a:rPr>
              <a:t>Some move beyond white boxes by incorporating Scandinavian forms &amp; materials</a:t>
            </a:r>
          </a:p>
          <a:p>
            <a:pPr lvl="1"/>
            <a:r>
              <a:rPr lang="en-US" altLang="en-US" sz="2200" noProof="0" dirty="0">
                <a:ea typeface="ＭＳ Ｐゴシック" panose="020B0600070205080204" pitchFamily="34" charset="-128"/>
              </a:rPr>
              <a:t>Individuality &amp; uniqueness</a:t>
            </a:r>
            <a:endParaRPr lang="en-US" sz="2200" noProof="0" dirty="0"/>
          </a:p>
        </p:txBody>
      </p:sp>
    </p:spTree>
    <p:extLst>
      <p:ext uri="{BB962C8B-B14F-4D97-AF65-F5344CB8AC3E}">
        <p14:creationId xmlns:p14="http://schemas.microsoft.com/office/powerpoint/2010/main" val="2273698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224" y="146565"/>
            <a:ext cx="8222576" cy="590349"/>
          </a:xfrm>
        </p:spPr>
        <p:txBody>
          <a:bodyPr wrap="square" tIns="18000" bIns="18000" anchor="ctr">
            <a:spAutoFit/>
          </a:bodyPr>
          <a:lstStyle/>
          <a:p>
            <a:r>
              <a:rPr lang="en-US" altLang="en-US" noProof="0" dirty="0"/>
              <a:t>52.1</a:t>
            </a:r>
            <a:endParaRPr lang="en-US" sz="3200" noProof="0" dirty="0"/>
          </a:p>
        </p:txBody>
      </p:sp>
      <p:sp>
        <p:nvSpPr>
          <p:cNvPr id="3" name="Content Placeholder 2"/>
          <p:cNvSpPr>
            <a:spLocks noGrp="1"/>
          </p:cNvSpPr>
          <p:nvPr>
            <p:ph sz="quarter" idx="13"/>
          </p:nvPr>
        </p:nvSpPr>
        <p:spPr>
          <a:xfrm>
            <a:off x="464223" y="838200"/>
            <a:ext cx="8222577" cy="590349"/>
          </a:xfrm>
        </p:spPr>
        <p:txBody>
          <a:bodyPr wrap="square" tIns="18000" bIns="18000" anchor="ctr">
            <a:spAutoFit/>
          </a:bodyPr>
          <a:lstStyle/>
          <a:p>
            <a:pPr marL="0" indent="0">
              <a:buNone/>
            </a:pPr>
            <a:r>
              <a:rPr lang="en-US" altLang="en-US" sz="1800" noProof="0" dirty="0"/>
              <a:t>Main Railway Terminus, 1904-1914; Helsinki, Finland; Eliel Saarinen, Herman </a:t>
            </a:r>
            <a:r>
              <a:rPr lang="en-US" altLang="en-US" sz="1800" noProof="0" dirty="0" err="1"/>
              <a:t>Gesellius</a:t>
            </a:r>
            <a:r>
              <a:rPr lang="en-US" altLang="en-US" sz="1800" noProof="0" dirty="0"/>
              <a:t>, and </a:t>
            </a:r>
            <a:r>
              <a:rPr lang="en-US" altLang="en-US" sz="1800" noProof="0" dirty="0" err="1"/>
              <a:t>Armas</a:t>
            </a:r>
            <a:r>
              <a:rPr lang="en-US" altLang="en-US" sz="1800" noProof="0" dirty="0"/>
              <a:t> Lindgren. National Romanticism.</a:t>
            </a:r>
            <a:endParaRPr lang="en-US" sz="1800" b="1" noProof="0" dirty="0">
              <a:latin typeface="Arial" panose="020B0604020202020204" pitchFamily="34" charset="0"/>
              <a:cs typeface="Arial" panose="020B0604020202020204" pitchFamily="34" charset="0"/>
            </a:endParaRPr>
          </a:p>
        </p:txBody>
      </p:sp>
      <p:pic>
        <p:nvPicPr>
          <p:cNvPr id="7" name="Picture Placeholder 6" descr="An exterior view of the main railway terminus, Helsinki, Finland depicts its characteristics.&#10;Long description is available in notes, press F6.">
            <a:extLst>
              <a:ext uri="{FF2B5EF4-FFF2-40B4-BE49-F238E27FC236}">
                <a16:creationId xmlns:a16="http://schemas.microsoft.com/office/drawing/2014/main" id="{276216AE-4B2F-F155-FF70-47EDE2DE0722}"/>
              </a:ext>
            </a:extLst>
          </p:cNvPr>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l="475" t="390" r="1"/>
          <a:stretch/>
        </p:blipFill>
        <p:spPr>
          <a:xfrm>
            <a:off x="1004046" y="1694328"/>
            <a:ext cx="7170135" cy="4571389"/>
          </a:xfrm>
        </p:spPr>
      </p:pic>
    </p:spTree>
    <p:extLst>
      <p:ext uri="{BB962C8B-B14F-4D97-AF65-F5344CB8AC3E}">
        <p14:creationId xmlns:p14="http://schemas.microsoft.com/office/powerpoint/2010/main" val="855021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224" y="146565"/>
            <a:ext cx="8222576" cy="590349"/>
          </a:xfrm>
        </p:spPr>
        <p:txBody>
          <a:bodyPr wrap="square" tIns="18000" bIns="18000" anchor="ctr">
            <a:spAutoFit/>
          </a:bodyPr>
          <a:lstStyle/>
          <a:p>
            <a:r>
              <a:rPr lang="en-US" altLang="en-US" noProof="0" dirty="0"/>
              <a:t>52.2</a:t>
            </a:r>
            <a:endParaRPr lang="en-US" sz="3200" noProof="0" dirty="0"/>
          </a:p>
        </p:txBody>
      </p:sp>
      <p:sp>
        <p:nvSpPr>
          <p:cNvPr id="3" name="Content Placeholder 2"/>
          <p:cNvSpPr>
            <a:spLocks noGrp="1"/>
          </p:cNvSpPr>
          <p:nvPr>
            <p:ph sz="quarter" idx="13"/>
          </p:nvPr>
        </p:nvSpPr>
        <p:spPr>
          <a:xfrm>
            <a:off x="464223" y="838200"/>
            <a:ext cx="8222577" cy="590349"/>
          </a:xfrm>
        </p:spPr>
        <p:txBody>
          <a:bodyPr wrap="square" tIns="18000" bIns="18000" anchor="ctr">
            <a:spAutoFit/>
          </a:bodyPr>
          <a:lstStyle/>
          <a:p>
            <a:pPr marL="0" indent="0">
              <a:buNone/>
            </a:pPr>
            <a:r>
              <a:rPr lang="en-US" altLang="en-US" sz="1800" noProof="0" dirty="0"/>
              <a:t>Stockholm City Library, 1920-1928; Stockholm, Sweden; Gunnar </a:t>
            </a:r>
            <a:r>
              <a:rPr lang="en-US" altLang="en-US" sz="1800" noProof="0" dirty="0" err="1"/>
              <a:t>Asplund</a:t>
            </a:r>
            <a:r>
              <a:rPr lang="en-US" altLang="en-US" sz="1800" noProof="0" dirty="0"/>
              <a:t>. Scandinavian Modern.</a:t>
            </a:r>
            <a:endParaRPr lang="en-US" sz="1800" b="1" noProof="0" dirty="0">
              <a:latin typeface="Arial" panose="020B0604020202020204" pitchFamily="34" charset="0"/>
              <a:cs typeface="Arial" panose="020B0604020202020204" pitchFamily="34" charset="0"/>
            </a:endParaRPr>
          </a:p>
        </p:txBody>
      </p:sp>
      <p:pic>
        <p:nvPicPr>
          <p:cNvPr id="8" name="Picture Placeholder 7" descr="&quot;The sidewall has a canopy. The entrance has glass walls below the concrete wall. The first story has a sheet roof supported by iron columns. The top story has a rectangular entrance and rectangular glass windows. The top story has a rounded cupola with a circular roof.&#10;Long description is available in notes, press F6.&#10;">
            <a:extLst>
              <a:ext uri="{FF2B5EF4-FFF2-40B4-BE49-F238E27FC236}">
                <a16:creationId xmlns:a16="http://schemas.microsoft.com/office/drawing/2014/main" id="{C23BF7F8-C86B-18B1-E0CB-9A3275806D28}"/>
              </a:ext>
            </a:extLst>
          </p:cNvPr>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l="843" t="1002"/>
          <a:stretch/>
        </p:blipFill>
        <p:spPr>
          <a:xfrm>
            <a:off x="1362635" y="1721224"/>
            <a:ext cx="6416142" cy="4426416"/>
          </a:xfrm>
        </p:spPr>
      </p:pic>
    </p:spTree>
    <p:extLst>
      <p:ext uri="{BB962C8B-B14F-4D97-AF65-F5344CB8AC3E}">
        <p14:creationId xmlns:p14="http://schemas.microsoft.com/office/powerpoint/2010/main" val="3880665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224" y="146565"/>
            <a:ext cx="8222576" cy="590349"/>
          </a:xfrm>
        </p:spPr>
        <p:txBody>
          <a:bodyPr wrap="square" tIns="18000" bIns="18000" anchor="ctr">
            <a:spAutoFit/>
          </a:bodyPr>
          <a:lstStyle/>
          <a:p>
            <a:r>
              <a:rPr lang="en-US" altLang="en-US" noProof="0" dirty="0"/>
              <a:t>52.3a</a:t>
            </a:r>
            <a:endParaRPr lang="en-US" sz="3200" noProof="0" dirty="0"/>
          </a:p>
        </p:txBody>
      </p:sp>
      <p:sp>
        <p:nvSpPr>
          <p:cNvPr id="3" name="Content Placeholder 2"/>
          <p:cNvSpPr>
            <a:spLocks noGrp="1"/>
          </p:cNvSpPr>
          <p:nvPr>
            <p:ph sz="quarter" idx="13"/>
          </p:nvPr>
        </p:nvSpPr>
        <p:spPr>
          <a:xfrm>
            <a:off x="464223" y="838200"/>
            <a:ext cx="8222577" cy="590349"/>
          </a:xfrm>
        </p:spPr>
        <p:txBody>
          <a:bodyPr wrap="square" tIns="18000" bIns="18000" anchor="ctr">
            <a:spAutoFit/>
          </a:bodyPr>
          <a:lstStyle/>
          <a:p>
            <a:pPr marL="0" indent="0">
              <a:buNone/>
            </a:pPr>
            <a:r>
              <a:rPr lang="en-US" altLang="en-US" sz="1800" noProof="0" dirty="0"/>
              <a:t>Tuberculosis Sanatorium, 1929-1933; Paimio, Finland; Alvar Aalto. Scandinavian Modern.</a:t>
            </a:r>
            <a:endParaRPr lang="en-US" sz="1800" b="1" noProof="0" dirty="0">
              <a:latin typeface="Arial" panose="020B0604020202020204" pitchFamily="34" charset="0"/>
              <a:cs typeface="Arial" panose="020B0604020202020204" pitchFamily="34" charset="0"/>
            </a:endParaRPr>
          </a:p>
        </p:txBody>
      </p:sp>
      <p:pic>
        <p:nvPicPr>
          <p:cNvPr id="7" name="Picture Placeholder 6" descr="An illustration depicts L shaped Tuberculosis sanatorium multiple-story building.&#10;Long description is available in notes, press F6.">
            <a:extLst>
              <a:ext uri="{FF2B5EF4-FFF2-40B4-BE49-F238E27FC236}">
                <a16:creationId xmlns:a16="http://schemas.microsoft.com/office/drawing/2014/main" id="{D9486E32-6A51-9340-FF05-E78E0F30FD00}"/>
              </a:ext>
            </a:extLst>
          </p:cNvPr>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l="172" t="9" b="9"/>
          <a:stretch/>
        </p:blipFill>
        <p:spPr>
          <a:xfrm>
            <a:off x="1936376" y="1600200"/>
            <a:ext cx="5219692" cy="4542086"/>
          </a:xfrm>
        </p:spPr>
      </p:pic>
    </p:spTree>
    <p:extLst>
      <p:ext uri="{BB962C8B-B14F-4D97-AF65-F5344CB8AC3E}">
        <p14:creationId xmlns:p14="http://schemas.microsoft.com/office/powerpoint/2010/main" val="1062069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224" y="146565"/>
            <a:ext cx="8222576" cy="590349"/>
          </a:xfrm>
        </p:spPr>
        <p:txBody>
          <a:bodyPr wrap="square" tIns="18000" bIns="18000" anchor="ctr">
            <a:spAutoFit/>
          </a:bodyPr>
          <a:lstStyle/>
          <a:p>
            <a:r>
              <a:rPr lang="en-US" altLang="en-US" noProof="0" dirty="0"/>
              <a:t>52.3b</a:t>
            </a:r>
            <a:endParaRPr lang="en-US" sz="3200" noProof="0" dirty="0"/>
          </a:p>
        </p:txBody>
      </p:sp>
      <p:sp>
        <p:nvSpPr>
          <p:cNvPr id="3" name="Content Placeholder 2"/>
          <p:cNvSpPr>
            <a:spLocks noGrp="1"/>
          </p:cNvSpPr>
          <p:nvPr>
            <p:ph sz="quarter" idx="13"/>
          </p:nvPr>
        </p:nvSpPr>
        <p:spPr>
          <a:xfrm>
            <a:off x="464223" y="905850"/>
            <a:ext cx="8222577" cy="313350"/>
          </a:xfrm>
        </p:spPr>
        <p:txBody>
          <a:bodyPr wrap="square" tIns="18000" bIns="18000" anchor="ctr">
            <a:spAutoFit/>
          </a:bodyPr>
          <a:lstStyle/>
          <a:p>
            <a:pPr marL="0" indent="0">
              <a:buNone/>
            </a:pPr>
            <a:r>
              <a:rPr lang="en-US" altLang="en-US" sz="1800" noProof="0" dirty="0"/>
              <a:t>Paimio armchair, 1929-1933; Paimio, Finland; Alvar Aalto. Scandinavian Modern.</a:t>
            </a:r>
            <a:endParaRPr lang="en-US" sz="1800" b="1" noProof="0" dirty="0">
              <a:latin typeface="Arial" panose="020B0604020202020204" pitchFamily="34" charset="0"/>
              <a:cs typeface="Arial" panose="020B0604020202020204" pitchFamily="34" charset="0"/>
            </a:endParaRPr>
          </a:p>
        </p:txBody>
      </p:sp>
      <p:pic>
        <p:nvPicPr>
          <p:cNvPr id="8" name="Picture Placeholder 7" descr="A Paimio chair has a seat and back formed by bending a single piece of laminated natural birch plywood and hung between a bentwood frame of solid birch.&#10;">
            <a:extLst>
              <a:ext uri="{FF2B5EF4-FFF2-40B4-BE49-F238E27FC236}">
                <a16:creationId xmlns:a16="http://schemas.microsoft.com/office/drawing/2014/main" id="{F867D715-2645-B170-25DC-1CA49667F1D0}"/>
              </a:ext>
            </a:extLst>
          </p:cNvPr>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l="710" t="821"/>
          <a:stretch/>
        </p:blipFill>
        <p:spPr>
          <a:xfrm>
            <a:off x="2088776" y="1667434"/>
            <a:ext cx="5002232" cy="4504765"/>
          </a:xfrm>
        </p:spPr>
      </p:pic>
    </p:spTree>
    <p:extLst>
      <p:ext uri="{BB962C8B-B14F-4D97-AF65-F5344CB8AC3E}">
        <p14:creationId xmlns:p14="http://schemas.microsoft.com/office/powerpoint/2010/main" val="2246124989"/>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6D90B95B22DD945BDFF45EB84A5E21C" ma:contentTypeVersion="16" ma:contentTypeDescription="Create a new document." ma:contentTypeScope="" ma:versionID="29a186ed1e65123c1a0879605a93f476">
  <xsd:schema xmlns:xsd="http://www.w3.org/2001/XMLSchema" xmlns:xs="http://www.w3.org/2001/XMLSchema" xmlns:p="http://schemas.microsoft.com/office/2006/metadata/properties" xmlns:ns2="7c1bd8dc-4e40-424f-a15f-9ffcd522197f" xmlns:ns3="6125ffc9-2c56-435e-8267-1393444907b2" targetNamespace="http://schemas.microsoft.com/office/2006/metadata/properties" ma:root="true" ma:fieldsID="d0b181892f94accdb799936a4747b12d" ns2:_="" ns3:_="">
    <xsd:import namespace="7c1bd8dc-4e40-424f-a15f-9ffcd522197f"/>
    <xsd:import namespace="6125ffc9-2c56-435e-8267-1393444907b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1bd8dc-4e40-424f-a15f-9ffcd522197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b6de40a-7f9e-437f-b1fb-43a1e580b69e}" ma:internalName="TaxCatchAll" ma:showField="CatchAllData" ma:web="7c1bd8dc-4e40-424f-a15f-9ffcd522197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125ffc9-2c56-435e-8267-1393444907b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46342d94-4a90-4c9b-8c88-cb4c8647e98f"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c1bd8dc-4e40-424f-a15f-9ffcd522197f" xsi:nil="true"/>
    <lcf76f155ced4ddcb4097134ff3c332f xmlns="6125ffc9-2c56-435e-8267-1393444907b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D310ACD-46CD-4288-9998-DF340C8347F9}"/>
</file>

<file path=customXml/itemProps2.xml><?xml version="1.0" encoding="utf-8"?>
<ds:datastoreItem xmlns:ds="http://schemas.openxmlformats.org/officeDocument/2006/customXml" ds:itemID="{2F2E191C-DC33-403D-82EA-49CC3F8E2AB2}"/>
</file>

<file path=customXml/itemProps3.xml><?xml version="1.0" encoding="utf-8"?>
<ds:datastoreItem xmlns:ds="http://schemas.openxmlformats.org/officeDocument/2006/customXml" ds:itemID="{3EBFF710-37AA-4F27-9574-81B921290E10}"/>
</file>

<file path=docProps/app.xml><?xml version="1.0" encoding="utf-8"?>
<Properties xmlns="http://schemas.openxmlformats.org/officeDocument/2006/extended-properties" xmlns:vt="http://schemas.openxmlformats.org/officeDocument/2006/docPropsVTypes">
  <Template>Horizon</Template>
  <TotalTime>8074</TotalTime>
  <Words>1655</Words>
  <Application>Microsoft Office PowerPoint</Application>
  <PresentationFormat>On-screen Show (4:3)</PresentationFormat>
  <Paragraphs>152</Paragraphs>
  <Slides>31</Slides>
  <Notes>23</Notes>
  <HiddenSlides>0</HiddenSlides>
  <MMClips>0</MMClips>
  <ScaleCrop>false</ScaleCrop>
  <HeadingPairs>
    <vt:vector size="8" baseType="variant">
      <vt:variant>
        <vt:lpstr>Fonts Used</vt:lpstr>
      </vt:variant>
      <vt:variant>
        <vt:i4>7</vt:i4>
      </vt:variant>
      <vt:variant>
        <vt:lpstr>Theme</vt:lpstr>
      </vt:variant>
      <vt:variant>
        <vt:i4>4</vt:i4>
      </vt:variant>
      <vt:variant>
        <vt:lpstr>Embedded OLE Servers</vt:lpstr>
      </vt:variant>
      <vt:variant>
        <vt:i4>1</vt:i4>
      </vt:variant>
      <vt:variant>
        <vt:lpstr>Slide Titles</vt:lpstr>
      </vt:variant>
      <vt:variant>
        <vt:i4>31</vt:i4>
      </vt:variant>
    </vt:vector>
  </HeadingPairs>
  <TitlesOfParts>
    <vt:vector size="43" baseType="lpstr">
      <vt:lpstr>Arial</vt:lpstr>
      <vt:lpstr>Calibri</vt:lpstr>
      <vt:lpstr>Calibri Light</vt:lpstr>
      <vt:lpstr>Noto Sans Symbols</vt:lpstr>
      <vt:lpstr>Times New Roman</vt:lpstr>
      <vt:lpstr>Verdana</vt:lpstr>
      <vt:lpstr>Wingdings</vt:lpstr>
      <vt:lpstr>508 Lecture</vt:lpstr>
      <vt:lpstr>Custom Design</vt:lpstr>
      <vt:lpstr>1_Custom Design</vt:lpstr>
      <vt:lpstr>1_508 Lecture</vt:lpstr>
      <vt:lpstr>Equation</vt:lpstr>
      <vt:lpstr>Architecture and Interior Design: An Integrated History to the Present</vt:lpstr>
      <vt:lpstr>Scandinavian Modern</vt:lpstr>
      <vt:lpstr>Concepts</vt:lpstr>
      <vt:lpstr>Characteristics and Motifs</vt:lpstr>
      <vt:lpstr>Architecture</vt:lpstr>
      <vt:lpstr>52.1</vt:lpstr>
      <vt:lpstr>52.2</vt:lpstr>
      <vt:lpstr>52.3a</vt:lpstr>
      <vt:lpstr>52.3b</vt:lpstr>
      <vt:lpstr>52.4</vt:lpstr>
      <vt:lpstr>52.5a</vt:lpstr>
      <vt:lpstr>52.5b</vt:lpstr>
      <vt:lpstr>52.6a</vt:lpstr>
      <vt:lpstr>52.6b</vt:lpstr>
      <vt:lpstr>Interiors</vt:lpstr>
      <vt:lpstr>52.7</vt:lpstr>
      <vt:lpstr>52.8</vt:lpstr>
      <vt:lpstr>52.9</vt:lpstr>
      <vt:lpstr>52.10</vt:lpstr>
      <vt:lpstr>Furnishings and Decorative Arts</vt:lpstr>
      <vt:lpstr>52.11</vt:lpstr>
      <vt:lpstr>52.12a</vt:lpstr>
      <vt:lpstr>52.12b</vt:lpstr>
      <vt:lpstr>52.13</vt:lpstr>
      <vt:lpstr>52.14</vt:lpstr>
      <vt:lpstr>52.15</vt:lpstr>
      <vt:lpstr>52.16</vt:lpstr>
      <vt:lpstr>52.17</vt:lpstr>
      <vt:lpstr>52.18</vt:lpstr>
      <vt:lpstr>52.19</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Architecture and Interior Design: An Integrated History to the Present, First Edition, Chapter 52</dc:title>
  <dc:subject>TED/Careers</dc:subject>
  <dc:creator>Harwood, May and Sherman</dc:creator>
  <cp:keywords/>
  <cp:lastModifiedBy>Arthideepa Karunakaran, Integra-PDY, IN</cp:lastModifiedBy>
  <cp:revision>1434</cp:revision>
  <cp:lastPrinted>2016-08-12T13:24:31Z</cp:lastPrinted>
  <dcterms:created xsi:type="dcterms:W3CDTF">2014-07-14T20:04:21Z</dcterms:created>
  <dcterms:modified xsi:type="dcterms:W3CDTF">2022-08-29T21:37:27Z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0x01010086D90B95B22DD945BDFF45EB84A5E21C</vt:lpwstr>
  </property>
</Properties>
</file>