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4.xml" ContentType="application/vnd.openxmlformats-officedocument.presentationml.notesSlid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changesInfos/changesInfo1.xml" ContentType="application/vnd.ms-powerpoint.changesinfo+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35"/>
  </p:notesMasterIdLst>
  <p:handoutMasterIdLst>
    <p:handoutMasterId r:id="rId36"/>
  </p:handoutMasterIdLst>
  <p:sldIdLst>
    <p:sldId id="1360" r:id="rId3"/>
    <p:sldId id="1373" r:id="rId4"/>
    <p:sldId id="1386" r:id="rId5"/>
    <p:sldId id="1411" r:id="rId6"/>
    <p:sldId id="1431" r:id="rId7"/>
    <p:sldId id="1427" r:id="rId8"/>
    <p:sldId id="1339" r:id="rId9"/>
    <p:sldId id="1432" r:id="rId10"/>
    <p:sldId id="1433" r:id="rId11"/>
    <p:sldId id="1374" r:id="rId12"/>
    <p:sldId id="1434" r:id="rId13"/>
    <p:sldId id="1435" r:id="rId14"/>
    <p:sldId id="1436" r:id="rId15"/>
    <p:sldId id="1437" r:id="rId16"/>
    <p:sldId id="1438" r:id="rId17"/>
    <p:sldId id="1439" r:id="rId18"/>
    <p:sldId id="1440" r:id="rId19"/>
    <p:sldId id="1441" r:id="rId20"/>
    <p:sldId id="1442" r:id="rId21"/>
    <p:sldId id="1443" r:id="rId22"/>
    <p:sldId id="1444" r:id="rId23"/>
    <p:sldId id="1445" r:id="rId24"/>
    <p:sldId id="1446" r:id="rId25"/>
    <p:sldId id="1447" r:id="rId26"/>
    <p:sldId id="1449" r:id="rId27"/>
    <p:sldId id="1450" r:id="rId28"/>
    <p:sldId id="1451" r:id="rId29"/>
    <p:sldId id="1452" r:id="rId30"/>
    <p:sldId id="1453" r:id="rId31"/>
    <p:sldId id="1454" r:id="rId32"/>
    <p:sldId id="1455" r:id="rId33"/>
    <p:sldId id="687" r:id="rId3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288" userDrawn="1">
          <p15:clr>
            <a:srgbClr val="A4A3A4"/>
          </p15:clr>
        </p15:guide>
        <p15:guide id="4" pos="5472" userDrawn="1">
          <p15:clr>
            <a:srgbClr val="A4A3A4"/>
          </p15:clr>
        </p15:guide>
        <p15:guide id="5" orient="horz" pos="384" userDrawn="1">
          <p15:clr>
            <a:srgbClr val="A4A3A4"/>
          </p15:clr>
        </p15:guide>
        <p15:guide id="6" orient="horz" pos="4032" userDrawn="1">
          <p15:clr>
            <a:srgbClr val="A4A3A4"/>
          </p15:clr>
        </p15:guide>
        <p15:guide id="7" orient="horz" pos="768" userDrawn="1">
          <p15:clr>
            <a:srgbClr val="A4A3A4"/>
          </p15:clr>
        </p15:guide>
        <p15:guide id="8" orient="horz" pos="1104" userDrawn="1">
          <p15:clr>
            <a:srgbClr val="A4A3A4"/>
          </p15:clr>
        </p15:guide>
        <p15:guide id="9" orient="horz" pos="225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024">
          <p15:clr>
            <a:srgbClr val="A4A3A4"/>
          </p15:clr>
        </p15:guide>
        <p15:guide id="4" pos="230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y, Sudipto" initials="RS" lastIdx="4" clrIdx="0">
    <p:extLst>
      <p:ext uri="{19B8F6BF-5375-455C-9EA6-DF929625EA0E}">
        <p15:presenceInfo xmlns:p15="http://schemas.microsoft.com/office/powerpoint/2012/main" userId="S::Sudipto.Roy@Pearson.com::14944e77-dc95-4606-9c86-7ed1bed85a39" providerId="AD"/>
      </p:ext>
    </p:extLst>
  </p:cmAuthor>
  <p:cmAuthor id="2" name="Shweta Jain" initials="SJ" lastIdx="8" clrIdx="1">
    <p:extLst>
      <p:ext uri="{19B8F6BF-5375-455C-9EA6-DF929625EA0E}">
        <p15:presenceInfo xmlns:p15="http://schemas.microsoft.com/office/powerpoint/2012/main" userId="S::Shweta.Jain1@pearson.com::6693a790-fec2-4f1b-bb02-58718b214df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0000"/>
    <a:srgbClr val="007FA3"/>
    <a:srgbClr val="3C1581"/>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93C443-83D9-4F09-82AD-CCFC7E55D667}" v="15" dt="2020-04-09T05:16:26.070"/>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12" autoAdjust="0"/>
    <p:restoredTop sz="86667" autoAdjust="0"/>
  </p:normalViewPr>
  <p:slideViewPr>
    <p:cSldViewPr>
      <p:cViewPr varScale="1">
        <p:scale>
          <a:sx n="95" d="100"/>
          <a:sy n="95" d="100"/>
        </p:scale>
        <p:origin x="2400" y="96"/>
      </p:cViewPr>
      <p:guideLst>
        <p:guide orient="horz" pos="2160"/>
        <p:guide pos="2880"/>
        <p:guide pos="288"/>
        <p:guide pos="5472"/>
        <p:guide orient="horz" pos="384"/>
        <p:guide orient="horz" pos="4032"/>
        <p:guide orient="horz" pos="768"/>
        <p:guide orient="horz" pos="1104"/>
        <p:guide orient="horz" pos="2256"/>
      </p:guideLst>
    </p:cSldViewPr>
  </p:slideViewPr>
  <p:outlineViewPr>
    <p:cViewPr>
      <p:scale>
        <a:sx n="33" d="100"/>
        <a:sy n="33" d="100"/>
      </p:scale>
      <p:origin x="0" y="-106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45"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46" Type="http://schemas.openxmlformats.org/officeDocument/2006/relationships/customXml" Target="../customXml/item3.xml"/><Relationship Id="rId20" Type="http://schemas.openxmlformats.org/officeDocument/2006/relationships/slide" Target="slides/slide18.xml"/><Relationship Id="rId4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in, Shweta" userId="6693a790-fec2-4f1b-bb02-58718b214df8" providerId="ADAL" clId="{3893C443-83D9-4F09-82AD-CCFC7E55D667}"/>
    <pc:docChg chg="modSld">
      <pc:chgData name="Jain, Shweta" userId="6693a790-fec2-4f1b-bb02-58718b214df8" providerId="ADAL" clId="{3893C443-83D9-4F09-82AD-CCFC7E55D667}" dt="2020-04-09T05:15:39.921" v="13" actId="962"/>
      <pc:docMkLst>
        <pc:docMk/>
      </pc:docMkLst>
      <pc:sldChg chg="modSp">
        <pc:chgData name="Jain, Shweta" userId="6693a790-fec2-4f1b-bb02-58718b214df8" providerId="ADAL" clId="{3893C443-83D9-4F09-82AD-CCFC7E55D667}" dt="2020-04-09T05:15:07.683" v="1" actId="962"/>
        <pc:sldMkLst>
          <pc:docMk/>
          <pc:sldMk cId="2249434749" sldId="371"/>
        </pc:sldMkLst>
        <pc:picChg chg="mod">
          <ac:chgData name="Jain, Shweta" userId="6693a790-fec2-4f1b-bb02-58718b214df8" providerId="ADAL" clId="{3893C443-83D9-4F09-82AD-CCFC7E55D667}" dt="2020-04-09T05:15:07.683" v="1" actId="962"/>
          <ac:picMkLst>
            <pc:docMk/>
            <pc:sldMk cId="2249434749" sldId="371"/>
            <ac:picMk id="4" creationId="{00000000-0000-0000-0000-000000000000}"/>
          </ac:picMkLst>
        </pc:picChg>
      </pc:sldChg>
      <pc:sldChg chg="modSp">
        <pc:chgData name="Jain, Shweta" userId="6693a790-fec2-4f1b-bb02-58718b214df8" providerId="ADAL" clId="{3893C443-83D9-4F09-82AD-CCFC7E55D667}" dt="2020-04-09T05:15:39.921" v="13" actId="962"/>
        <pc:sldMkLst>
          <pc:docMk/>
          <pc:sldMk cId="1943984519" sldId="377"/>
        </pc:sldMkLst>
        <pc:picChg chg="mod">
          <ac:chgData name="Jain, Shweta" userId="6693a790-fec2-4f1b-bb02-58718b214df8" providerId="ADAL" clId="{3893C443-83D9-4F09-82AD-CCFC7E55D667}" dt="2020-04-09T05:15:39.921" v="13" actId="962"/>
          <ac:picMkLst>
            <pc:docMk/>
            <pc:sldMk cId="1943984519" sldId="377"/>
            <ac:picMk id="4"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8D8D874E-E9D5-433B-A149-BDF6BFDD40A8}" type="datetimeFigureOut">
              <a:rPr lang="en-US" smtClean="0"/>
              <a:pPr/>
              <a:t>9/14/2022</a:t>
            </a:fld>
            <a:endParaRPr lang="en-US" dirty="0"/>
          </a:p>
        </p:txBody>
      </p:sp>
      <p:sp>
        <p:nvSpPr>
          <p:cNvPr id="4" name="Footer Placeholder 3"/>
          <p:cNvSpPr>
            <a:spLocks noGrp="1"/>
          </p:cNvSpPr>
          <p:nvPr>
            <p:ph type="ftr" sz="quarter" idx="2"/>
          </p:nvPr>
        </p:nvSpPr>
        <p:spPr>
          <a:xfrm>
            <a:off x="1"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A051F04-9E25-42C3-8BC5-EC2E8469D95E}" type="datetimeFigureOut">
              <a:rPr lang="en-US" smtClean="0"/>
              <a:pPr/>
              <a:t>9/14/2022</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latin typeface="Arial" panose="020B0604020202020204" pitchFamily="34" charset="0"/>
                <a:cs typeface="Arial" panose="020B0604020202020204" pitchFamily="34" charset="0"/>
              </a:rPr>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latin typeface="Arial" panose="020B0604020202020204" pitchFamily="34" charset="0"/>
                <a:cs typeface="Arial" panose="020B0604020202020204" pitchFamily="34" charset="0"/>
              </a:rPr>
              <a:t>1) Math Type Plugin</a:t>
            </a:r>
          </a:p>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latin typeface="Arial" panose="020B0604020202020204" pitchFamily="34" charset="0"/>
                <a:cs typeface="Arial" panose="020B0604020202020204" pitchFamily="34" charset="0"/>
              </a:rPr>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latin typeface="Arial" panose="020B0604020202020204" pitchFamily="34" charset="0"/>
                <a:cs typeface="Arial" panose="020B0604020202020204" pitchFamily="34" charset="0"/>
              </a:rPr>
              <a:t>3) NVDA Reader (free versions available)</a:t>
            </a:r>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1779452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Long Description:</a:t>
            </a:r>
          </a:p>
          <a:p>
            <a:r>
              <a:rPr lang="en-US" sz="1200" b="0" i="0" u="none" strike="noStrike" dirty="0">
                <a:solidFill>
                  <a:srgbClr val="000000"/>
                </a:solidFill>
                <a:effectLst/>
                <a:latin typeface="Arial" panose="020B0604020202020204" pitchFamily="34" charset="0"/>
                <a:cs typeface="Arial" panose="020B0604020202020204" pitchFamily="34" charset="0"/>
              </a:rPr>
              <a:t>The walls are decorated with paintings that portray the evolution of human civilization in various periods. The walls have glass windows with draperies. The wooden tables and chairs and cushion chairs are arranged randomly in the hall.</a:t>
            </a:r>
            <a:r>
              <a:rPr lang="en-US" sz="12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A73D6722-9B4D-4E29-B226-C325925A8118}" type="slidenum">
              <a:rPr lang="en-US" smtClean="0"/>
              <a:pPr/>
              <a:t>16</a:t>
            </a:fld>
            <a:endParaRPr lang="en-US" dirty="0"/>
          </a:p>
        </p:txBody>
      </p:sp>
    </p:spTree>
    <p:extLst>
      <p:ext uri="{BB962C8B-B14F-4D97-AF65-F5344CB8AC3E}">
        <p14:creationId xmlns:p14="http://schemas.microsoft.com/office/powerpoint/2010/main" val="3154092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Long Description:</a:t>
            </a:r>
          </a:p>
          <a:p>
            <a:r>
              <a:rPr lang="en-US" sz="1200" b="0" i="0" u="none" strike="noStrike" dirty="0">
                <a:solidFill>
                  <a:srgbClr val="000000"/>
                </a:solidFill>
                <a:effectLst/>
                <a:latin typeface="Arial" panose="020B0604020202020204" pitchFamily="34" charset="0"/>
                <a:cs typeface="Arial" panose="020B0604020202020204" pitchFamily="34" charset="0"/>
              </a:rPr>
              <a:t>The ceiling is decorated with lamps. The walls are decorated with lines and paintings. The sideboards are attached to the walls. The sidewall has an oval rectangle corner glass window. The floor is arranged with desks, leather chairs with metal frames, and circular tables.</a:t>
            </a:r>
            <a:r>
              <a:rPr lang="en-US" sz="12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A73D6722-9B4D-4E29-B226-C325925A8118}" type="slidenum">
              <a:rPr lang="en-US" smtClean="0"/>
              <a:pPr/>
              <a:t>17</a:t>
            </a:fld>
            <a:endParaRPr lang="en-US" dirty="0"/>
          </a:p>
        </p:txBody>
      </p:sp>
    </p:spTree>
    <p:extLst>
      <p:ext uri="{BB962C8B-B14F-4D97-AF65-F5344CB8AC3E}">
        <p14:creationId xmlns:p14="http://schemas.microsoft.com/office/powerpoint/2010/main" val="910376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Long Description:</a:t>
            </a:r>
          </a:p>
          <a:p>
            <a:r>
              <a:rPr lang="en-US" sz="1200" b="0" i="0" u="none" strike="noStrike" dirty="0">
                <a:solidFill>
                  <a:srgbClr val="000000"/>
                </a:solidFill>
                <a:effectLst/>
                <a:latin typeface="Arial" panose="020B0604020202020204" pitchFamily="34" charset="0"/>
                <a:cs typeface="Arial" panose="020B0604020202020204" pitchFamily="34" charset="0"/>
              </a:rPr>
              <a:t>The hall has a gold leaf ceiling. A decorative chandelier is hung on the ceiling. The side walls are decorated with mirrors that are set into the wall. The hall has a red wall that creates energy. The walls have a decorative mural that depicts the fountain of youth. The staircase is decorated grand with a metal balustrade. The four-story lobby creates drama. The story has a metal balustrade. The floor is decorated with a patterned carpet.</a:t>
            </a:r>
            <a:r>
              <a:rPr lang="en-US" sz="12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A73D6722-9B4D-4E29-B226-C325925A8118}" type="slidenum">
              <a:rPr lang="en-US" smtClean="0"/>
              <a:pPr/>
              <a:t>18</a:t>
            </a:fld>
            <a:endParaRPr lang="en-US" dirty="0"/>
          </a:p>
        </p:txBody>
      </p:sp>
    </p:spTree>
    <p:extLst>
      <p:ext uri="{BB962C8B-B14F-4D97-AF65-F5344CB8AC3E}">
        <p14:creationId xmlns:p14="http://schemas.microsoft.com/office/powerpoint/2010/main" val="3947057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Long Description:</a:t>
            </a:r>
          </a:p>
          <a:p>
            <a:r>
              <a:rPr lang="en-US" sz="1200" b="0" i="0" u="none" strike="noStrike" dirty="0">
                <a:solidFill>
                  <a:srgbClr val="000000"/>
                </a:solidFill>
                <a:effectLst/>
                <a:latin typeface="Arial" panose="020B0604020202020204" pitchFamily="34" charset="0"/>
                <a:cs typeface="Arial" panose="020B0604020202020204" pitchFamily="34" charset="0"/>
              </a:rPr>
              <a:t>The dining room has a period-style chandelier. The walls are decorated with wallpapers with curved patterns and animal motifs. The walls have a simple, elegant window treatment. The chairs have a curved chair design with a painted finish. The dining table has rounded corners and legs. The floor is a black and white tile floor. The floor is decorated with decorative rugs in bold colors.</a:t>
            </a:r>
            <a:r>
              <a:rPr lang="en-US" sz="12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A73D6722-9B4D-4E29-B226-C325925A8118}" type="slidenum">
              <a:rPr lang="en-US" smtClean="0"/>
              <a:pPr/>
              <a:t>19</a:t>
            </a:fld>
            <a:endParaRPr lang="en-US" dirty="0"/>
          </a:p>
        </p:txBody>
      </p:sp>
    </p:spTree>
    <p:extLst>
      <p:ext uri="{BB962C8B-B14F-4D97-AF65-F5344CB8AC3E}">
        <p14:creationId xmlns:p14="http://schemas.microsoft.com/office/powerpoint/2010/main" val="1866509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Long Description:</a:t>
            </a:r>
          </a:p>
          <a:p>
            <a:r>
              <a:rPr lang="en-US" sz="1200" b="0" i="0" u="none" strike="noStrike" dirty="0">
                <a:solidFill>
                  <a:srgbClr val="000000"/>
                </a:solidFill>
                <a:effectLst/>
                <a:latin typeface="Arial" panose="020B0604020202020204" pitchFamily="34" charset="0"/>
                <a:cs typeface="Arial" panose="020B0604020202020204" pitchFamily="34" charset="0"/>
              </a:rPr>
              <a:t>The dining room has a plain ceiling with a hanging chandelier. The sidewalls are decorated with different types of paintings. The sideboards and bookshelves are attached to the walls. The columns are plain. The rectangle tables and chairs with metal forms are arranged in the room. The floor is decorated with geometrical patterns.</a:t>
            </a:r>
            <a:r>
              <a:rPr lang="en-US" sz="12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A73D6722-9B4D-4E29-B226-C325925A8118}" type="slidenum">
              <a:rPr lang="en-US" smtClean="0"/>
              <a:pPr/>
              <a:t>20</a:t>
            </a:fld>
            <a:endParaRPr lang="en-US" dirty="0"/>
          </a:p>
        </p:txBody>
      </p:sp>
    </p:spTree>
    <p:extLst>
      <p:ext uri="{BB962C8B-B14F-4D97-AF65-F5344CB8AC3E}">
        <p14:creationId xmlns:p14="http://schemas.microsoft.com/office/powerpoint/2010/main" val="2739407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Long Description:</a:t>
            </a:r>
          </a:p>
          <a:p>
            <a:r>
              <a:rPr lang="en-US" sz="1200" b="0" i="0" u="none" strike="noStrike" dirty="0">
                <a:solidFill>
                  <a:srgbClr val="000000"/>
                </a:solidFill>
                <a:effectLst/>
                <a:latin typeface="Arial" panose="020B0604020202020204" pitchFamily="34" charset="0"/>
                <a:cs typeface="Arial" panose="020B0604020202020204" pitchFamily="34" charset="0"/>
              </a:rPr>
              <a:t>The ceiling is plain. The walls are decorated with paintings and glass windows with curtains. The floor is decorated with random geometrical patterns and floral motifs. The sofa and chairs have repetitive cylindrical patterns leather seats and back. A glass table with a metal frame is at the center.</a:t>
            </a:r>
            <a:r>
              <a:rPr lang="en-US" sz="12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A73D6722-9B4D-4E29-B226-C325925A8118}" type="slidenum">
              <a:rPr lang="en-US" smtClean="0"/>
              <a:pPr/>
              <a:t>21</a:t>
            </a:fld>
            <a:endParaRPr lang="en-US" dirty="0"/>
          </a:p>
        </p:txBody>
      </p:sp>
    </p:spTree>
    <p:extLst>
      <p:ext uri="{BB962C8B-B14F-4D97-AF65-F5344CB8AC3E}">
        <p14:creationId xmlns:p14="http://schemas.microsoft.com/office/powerpoint/2010/main" val="2376194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Long Description:</a:t>
            </a:r>
          </a:p>
          <a:p>
            <a:r>
              <a:rPr lang="en-US" sz="1200" b="0" i="0" u="none" strike="noStrike" dirty="0">
                <a:solidFill>
                  <a:srgbClr val="000000"/>
                </a:solidFill>
                <a:effectLst/>
                <a:latin typeface="Arial" panose="020B0604020202020204" pitchFamily="34" charset="0"/>
                <a:cs typeface="Arial" panose="020B0604020202020204" pitchFamily="34" charset="0"/>
              </a:rPr>
              <a:t>It has a sink with a mirror supported by columns and a chair and a bathtub. The walls are decorated with arches. The doors have rectangle frames and arched steps. The floors are decorated with geometrical patterns.</a:t>
            </a:r>
            <a:r>
              <a:rPr lang="en-US" sz="12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A73D6722-9B4D-4E29-B226-C325925A8118}" type="slidenum">
              <a:rPr lang="en-US" smtClean="0"/>
              <a:pPr/>
              <a:t>22</a:t>
            </a:fld>
            <a:endParaRPr lang="en-US" dirty="0"/>
          </a:p>
        </p:txBody>
      </p:sp>
    </p:spTree>
    <p:extLst>
      <p:ext uri="{BB962C8B-B14F-4D97-AF65-F5344CB8AC3E}">
        <p14:creationId xmlns:p14="http://schemas.microsoft.com/office/powerpoint/2010/main" val="21174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Long Description:</a:t>
            </a:r>
          </a:p>
          <a:p>
            <a:r>
              <a:rPr lang="en-US" sz="1200" b="0" i="0" u="none" strike="noStrike" dirty="0">
                <a:solidFill>
                  <a:srgbClr val="000000"/>
                </a:solidFill>
                <a:effectLst/>
                <a:latin typeface="Arial" panose="020B0604020202020204" pitchFamily="34" charset="0"/>
                <a:cs typeface="Arial" panose="020B0604020202020204" pitchFamily="34" charset="0"/>
              </a:rPr>
              <a:t>The armoire has decorative tassel door pulls. The surface has wood veneer in a geometric pattern with exotic woods and ivory inlay. The surface is decorated with eighteenth-century neoclassical form and proportions. The armoire has straight tapered legs and metal toe caps. A vase is present at the top.</a:t>
            </a:r>
            <a:r>
              <a:rPr lang="en-US" sz="12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A73D6722-9B4D-4E29-B226-C325925A8118}" type="slidenum">
              <a:rPr lang="en-US" smtClean="0"/>
              <a:pPr/>
              <a:t>29</a:t>
            </a:fld>
            <a:endParaRPr lang="en-US" dirty="0"/>
          </a:p>
        </p:txBody>
      </p:sp>
    </p:spTree>
    <p:extLst>
      <p:ext uri="{BB962C8B-B14F-4D97-AF65-F5344CB8AC3E}">
        <p14:creationId xmlns:p14="http://schemas.microsoft.com/office/powerpoint/2010/main" val="4104794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Long Description:</a:t>
            </a:r>
          </a:p>
          <a:p>
            <a:r>
              <a:rPr lang="en-US" sz="1200" b="0" i="0" u="none" strike="noStrike" dirty="0">
                <a:solidFill>
                  <a:srgbClr val="000000"/>
                </a:solidFill>
                <a:effectLst/>
                <a:latin typeface="Arial" panose="020B0604020202020204" pitchFamily="34" charset="0"/>
                <a:cs typeface="Arial" panose="020B0604020202020204" pitchFamily="34" charset="0"/>
              </a:rPr>
              <a:t>The ceiling is plain and has a sconce. The walls have glass windows and asymmetrical square walls. The wall is decorated with modern art paintings. The </a:t>
            </a:r>
            <a:r>
              <a:rPr lang="en-US" sz="1200" b="0" i="0" u="none" strike="noStrike" dirty="0" err="1">
                <a:solidFill>
                  <a:srgbClr val="000000"/>
                </a:solidFill>
                <a:effectLst/>
                <a:latin typeface="Arial" panose="020B0604020202020204" pitchFamily="34" charset="0"/>
                <a:cs typeface="Arial" panose="020B0604020202020204" pitchFamily="34" charset="0"/>
              </a:rPr>
              <a:t>furnitures</a:t>
            </a:r>
            <a:r>
              <a:rPr lang="en-US" sz="1200" b="0" i="0" u="none" strike="noStrike" dirty="0">
                <a:solidFill>
                  <a:srgbClr val="000000"/>
                </a:solidFill>
                <a:effectLst/>
                <a:latin typeface="Arial" panose="020B0604020202020204" pitchFamily="34" charset="0"/>
                <a:cs typeface="Arial" panose="020B0604020202020204" pitchFamily="34" charset="0"/>
              </a:rPr>
              <a:t> are arranged on the sides of the walls. The floor has rugs with geometrical patterns.</a:t>
            </a:r>
            <a:r>
              <a:rPr lang="en-US" sz="12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A73D6722-9B4D-4E29-B226-C325925A8118}" type="slidenum">
              <a:rPr lang="en-US" smtClean="0"/>
              <a:pPr/>
              <a:t>31</a:t>
            </a:fld>
            <a:endParaRPr lang="en-US" dirty="0"/>
          </a:p>
        </p:txBody>
      </p:sp>
    </p:spTree>
    <p:extLst>
      <p:ext uri="{BB962C8B-B14F-4D97-AF65-F5344CB8AC3E}">
        <p14:creationId xmlns:p14="http://schemas.microsoft.com/office/powerpoint/2010/main" val="19311018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9CAA192-07C2-4912-B6C5-CA306F17FBDD}"/>
              </a:ext>
            </a:extLst>
          </p:cNvPr>
          <p:cNvSpPr>
            <a:spLocks noGrp="1" noRot="1" noChangeAspect="1" noTextEdit="1"/>
          </p:cNvSpPr>
          <p:nvPr>
            <p:ph type="sldImg"/>
          </p:nvPr>
        </p:nvSpPr>
        <p:spPr>
          <a:ln>
            <a:headEnd/>
            <a:tailEnd/>
          </a:ln>
        </p:spPr>
      </p:sp>
      <p:sp>
        <p:nvSpPr>
          <p:cNvPr id="48131" name="Notes Placeholder 2">
            <a:extLst>
              <a:ext uri="{FF2B5EF4-FFF2-40B4-BE49-F238E27FC236}">
                <a16:creationId xmlns:a16="http://schemas.microsoft.com/office/drawing/2014/main" id="{D9D7DF65-6D37-4A7E-9EC7-2261A13D3C4B}"/>
              </a:ext>
            </a:extLst>
          </p:cNvPr>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noProof="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48132" name="Slide Number Placeholder 3">
            <a:extLst>
              <a:ext uri="{FF2B5EF4-FFF2-40B4-BE49-F238E27FC236}">
                <a16:creationId xmlns:a16="http://schemas.microsoft.com/office/drawing/2014/main" id="{2998DBAB-D818-4DFB-A086-C98B5573E013}"/>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62E8CF15-2268-4E7C-A993-40BF9E4643D2}" type="slidenum">
              <a:rPr lang="en-US" altLang="en-US" sz="1200" smtClean="0"/>
              <a:pPr/>
              <a:t>32</a:t>
            </a:fld>
            <a:endParaRPr lang="en-US" altLang="en-US" sz="1200" dirty="0"/>
          </a:p>
        </p:txBody>
      </p:sp>
    </p:spTree>
    <p:extLst>
      <p:ext uri="{BB962C8B-B14F-4D97-AF65-F5344CB8AC3E}">
        <p14:creationId xmlns:p14="http://schemas.microsoft.com/office/powerpoint/2010/main" val="514525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Long Description:</a:t>
            </a:r>
          </a:p>
          <a:p>
            <a:r>
              <a:rPr lang="en-US" sz="1200" b="0" i="0" u="none" strike="noStrike" dirty="0">
                <a:solidFill>
                  <a:srgbClr val="000000"/>
                </a:solidFill>
                <a:effectLst/>
                <a:latin typeface="Arial" panose="020B0604020202020204" pitchFamily="34" charset="0"/>
                <a:cs typeface="Arial" panose="020B0604020202020204" pitchFamily="34" charset="0"/>
              </a:rPr>
              <a:t>The rows are an alternate repetitive arrangement of two specific patterns. The first pattern has two similar floral motifs on the left and right ends, and two cross signs in the middle. The second row pattern has the cross signs on the left and the right ends, and the two floral motifs in the middle.</a:t>
            </a:r>
            <a:r>
              <a:rPr lang="en-US" sz="12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val="3480584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Long Description:</a:t>
            </a:r>
          </a:p>
          <a:p>
            <a:r>
              <a:rPr lang="en-US" sz="1200" b="0" i="0" u="none" strike="noStrike" dirty="0">
                <a:solidFill>
                  <a:srgbClr val="000000"/>
                </a:solidFill>
                <a:effectLst/>
                <a:latin typeface="Arial" panose="020B0604020202020204" pitchFamily="34" charset="0"/>
                <a:cs typeface="Arial" panose="020B0604020202020204" pitchFamily="34" charset="0"/>
              </a:rPr>
              <a:t>Starting from top to the bottom, the facade has a straight, flat, stepped roof, and a projecting horizontal plane. The facade is a plain, flat, unornamented facade. The layered facade emphasizes straight lines and boxy shapes. The doorway has a prominent entry with figural decoration above. The facade has an emphasis on solid and void relationships. The sculpture on the pedestal is at the center and depicts the symmetry of forms and shapes.</a:t>
            </a:r>
            <a:r>
              <a:rPr lang="en-US" sz="12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A73D6722-9B4D-4E29-B226-C325925A8118}" type="slidenum">
              <a:rPr lang="en-US" smtClean="0"/>
              <a:pPr/>
              <a:t>7</a:t>
            </a:fld>
            <a:endParaRPr lang="en-US" dirty="0"/>
          </a:p>
        </p:txBody>
      </p:sp>
    </p:spTree>
    <p:extLst>
      <p:ext uri="{BB962C8B-B14F-4D97-AF65-F5344CB8AC3E}">
        <p14:creationId xmlns:p14="http://schemas.microsoft.com/office/powerpoint/2010/main" val="3487232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Long Description:</a:t>
            </a:r>
          </a:p>
          <a:p>
            <a:r>
              <a:rPr lang="en-US" sz="1200" b="0" i="0" u="none" strike="noStrike" dirty="0">
                <a:solidFill>
                  <a:srgbClr val="000000"/>
                </a:solidFill>
                <a:effectLst/>
                <a:latin typeface="Arial" panose="020B0604020202020204" pitchFamily="34" charset="0"/>
                <a:cs typeface="Arial" panose="020B0604020202020204" pitchFamily="34" charset="0"/>
              </a:rPr>
              <a:t>The Chrysler building is a skyscraper and is the tallest multiple story building. The building is constructed of steel frames and bricks. The building is decorated with metal cladding. The exterior has numerous windows. The exterior building has protruding structures. It has a crown and a needle on the top tower. The building from the bottom to the top, the length of the floors are decreasing with specific numbers of stories.</a:t>
            </a:r>
            <a:r>
              <a:rPr lang="en-US" sz="12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A73D6722-9B4D-4E29-B226-C325925A8118}" type="slidenum">
              <a:rPr lang="en-US" smtClean="0"/>
              <a:pPr/>
              <a:t>8</a:t>
            </a:fld>
            <a:endParaRPr lang="en-US" dirty="0"/>
          </a:p>
        </p:txBody>
      </p:sp>
    </p:spTree>
    <p:extLst>
      <p:ext uri="{BB962C8B-B14F-4D97-AF65-F5344CB8AC3E}">
        <p14:creationId xmlns:p14="http://schemas.microsoft.com/office/powerpoint/2010/main" val="674483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Long Description 1:</a:t>
            </a:r>
          </a:p>
          <a:p>
            <a:r>
              <a:rPr lang="en-US" sz="1200" b="0" i="0" u="none" strike="noStrike" dirty="0">
                <a:solidFill>
                  <a:srgbClr val="000000"/>
                </a:solidFill>
                <a:effectLst/>
                <a:latin typeface="Arial" panose="020B0604020202020204" pitchFamily="34" charset="0"/>
                <a:cs typeface="Arial" panose="020B0604020202020204" pitchFamily="34" charset="0"/>
              </a:rPr>
              <a:t>The paramount theater has a large vertical wall in the central axis that divides the facade into two halves. Both halves have similar kinds of decorations. The portico top face of the two halves and the vertical wall surface have the text reads paramount, and a display. The two halves of the facade are decorated with a female painting, stars, various human characters, and lines.</a:t>
            </a:r>
            <a:r>
              <a:rPr lang="en-US" sz="1200" dirty="0">
                <a:latin typeface="Arial" panose="020B0604020202020204" pitchFamily="34" charset="0"/>
                <a:cs typeface="Arial" panose="020B0604020202020204" pitchFamily="34" charset="0"/>
              </a:rPr>
              <a:t> </a:t>
            </a:r>
          </a:p>
          <a:p>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Long Description 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rial" panose="020B0604020202020204" pitchFamily="34" charset="0"/>
                <a:cs typeface="Arial" panose="020B0604020202020204" pitchFamily="34" charset="0"/>
              </a:rPr>
              <a:t>The ceiling and rear walls are decorated with geometrical patterns and spirals. The side walls are stained glass supported by columns and glass balustrades. The rear wall has arches supported by columns. The stairs on the left and the right reach the central axis. The left and right stairs are decorated in two different shades. The floor is decorated with tiles.</a:t>
            </a:r>
            <a:r>
              <a:rPr lang="en-US" sz="1200" dirty="0">
                <a:latin typeface="Arial" panose="020B0604020202020204" pitchFamily="34" charset="0"/>
                <a:cs typeface="Arial" panose="020B0604020202020204" pitchFamily="34" charset="0"/>
              </a:rPr>
              <a:t> </a:t>
            </a: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73D6722-9B4D-4E29-B226-C325925A8118}" type="slidenum">
              <a:rPr lang="en-US" smtClean="0"/>
              <a:pPr/>
              <a:t>9</a:t>
            </a:fld>
            <a:endParaRPr lang="en-US" dirty="0"/>
          </a:p>
        </p:txBody>
      </p:sp>
    </p:spTree>
    <p:extLst>
      <p:ext uri="{BB962C8B-B14F-4D97-AF65-F5344CB8AC3E}">
        <p14:creationId xmlns:p14="http://schemas.microsoft.com/office/powerpoint/2010/main" val="825852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Long Description:</a:t>
            </a:r>
          </a:p>
          <a:p>
            <a:r>
              <a:rPr lang="en-US" sz="1200" b="0" i="0" u="none" strike="noStrike" dirty="0">
                <a:solidFill>
                  <a:srgbClr val="000000"/>
                </a:solidFill>
                <a:effectLst/>
                <a:latin typeface="Arial" panose="020B0604020202020204" pitchFamily="34" charset="0"/>
                <a:cs typeface="Arial" panose="020B0604020202020204" pitchFamily="34" charset="0"/>
              </a:rPr>
              <a:t>The Greyhound Bus Terminal building has curved corners. A vertical wall on its facade above the portico divides the facade into two halves. The vertical wall has text that reads Greyhound. The portico roof is decorated with squares and a running animal. The facade has glass windows with curtains separated by horizontal beams.</a:t>
            </a:r>
            <a:r>
              <a:rPr lang="en-US" sz="12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A73D6722-9B4D-4E29-B226-C325925A8118}" type="slidenum">
              <a:rPr lang="en-US" smtClean="0"/>
              <a:pPr/>
              <a:t>11</a:t>
            </a:fld>
            <a:endParaRPr lang="en-US" dirty="0"/>
          </a:p>
        </p:txBody>
      </p:sp>
    </p:spTree>
    <p:extLst>
      <p:ext uri="{BB962C8B-B14F-4D97-AF65-F5344CB8AC3E}">
        <p14:creationId xmlns:p14="http://schemas.microsoft.com/office/powerpoint/2010/main" val="806335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Long Description:</a:t>
            </a:r>
          </a:p>
          <a:p>
            <a:r>
              <a:rPr lang="en-US" sz="1200" b="0" i="0" u="none" strike="noStrike" dirty="0">
                <a:solidFill>
                  <a:srgbClr val="000000"/>
                </a:solidFill>
                <a:effectLst/>
                <a:latin typeface="Arial" panose="020B0604020202020204" pitchFamily="34" charset="0"/>
                <a:cs typeface="Arial" panose="020B0604020202020204" pitchFamily="34" charset="0"/>
              </a:rPr>
              <a:t>The entrance of the building lies on the oval corner. The entrance has a rectangle door decorated with geometrical patterns. The roof is flat. The facade has glass windows on the pedestal walls. The walls are decorated with horizontal lines. The surface below the roof has text that reads white crystal.</a:t>
            </a:r>
            <a:r>
              <a:rPr lang="en-US" sz="12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A73D6722-9B4D-4E29-B226-C325925A8118}" type="slidenum">
              <a:rPr lang="en-US" smtClean="0"/>
              <a:pPr/>
              <a:t>12</a:t>
            </a:fld>
            <a:endParaRPr lang="en-US" dirty="0"/>
          </a:p>
        </p:txBody>
      </p:sp>
    </p:spTree>
    <p:extLst>
      <p:ext uri="{BB962C8B-B14F-4D97-AF65-F5344CB8AC3E}">
        <p14:creationId xmlns:p14="http://schemas.microsoft.com/office/powerpoint/2010/main" val="1206990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Long Description 1:</a:t>
            </a:r>
          </a:p>
          <a:p>
            <a:r>
              <a:rPr lang="en-US" sz="1200" b="0" i="0" u="none" strike="noStrike" dirty="0">
                <a:solidFill>
                  <a:srgbClr val="000000"/>
                </a:solidFill>
                <a:effectLst/>
                <a:latin typeface="Arial" panose="020B0604020202020204" pitchFamily="34" charset="0"/>
                <a:cs typeface="Arial" panose="020B0604020202020204" pitchFamily="34" charset="0"/>
              </a:rPr>
              <a:t>The building has a portico and the portico roof has text that reads Century. The entrance has rectangular doors with frames decorated with mirror curves. The corners of the walls have glass windows. The top walls are decorated with circles and horizontal lines. A small tower at the central axis has a line pattern.</a:t>
            </a:r>
          </a:p>
          <a:p>
            <a:endParaRPr lang="en-US" sz="1200" b="0" i="0" u="none" strike="noStrike"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Long Description 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rial" panose="020B0604020202020204" pitchFamily="34" charset="0"/>
                <a:cs typeface="Arial" panose="020B0604020202020204" pitchFamily="34" charset="0"/>
              </a:rPr>
              <a:t>The building has oval corners with glass windows. The central axis is decorated with floral sculptures and lines. The entrance has a portico supported by columns.</a:t>
            </a:r>
            <a:r>
              <a:rPr lang="en-US" sz="1200" dirty="0">
                <a:latin typeface="Arial" panose="020B0604020202020204" pitchFamily="34" charset="0"/>
                <a:cs typeface="Arial" panose="020B0604020202020204" pitchFamily="34" charset="0"/>
              </a:rPr>
              <a:t> </a:t>
            </a: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73D6722-9B4D-4E29-B226-C325925A8118}" type="slidenum">
              <a:rPr lang="en-US" smtClean="0"/>
              <a:pPr/>
              <a:t>13</a:t>
            </a:fld>
            <a:endParaRPr lang="en-US" dirty="0"/>
          </a:p>
        </p:txBody>
      </p:sp>
    </p:spTree>
    <p:extLst>
      <p:ext uri="{BB962C8B-B14F-4D97-AF65-F5344CB8AC3E}">
        <p14:creationId xmlns:p14="http://schemas.microsoft.com/office/powerpoint/2010/main" val="2609580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Long Description:</a:t>
            </a:r>
          </a:p>
          <a:p>
            <a:r>
              <a:rPr lang="en-US" sz="1200" b="0" i="0" u="none" strike="noStrike" dirty="0">
                <a:solidFill>
                  <a:srgbClr val="000000"/>
                </a:solidFill>
                <a:effectLst/>
                <a:latin typeface="Arial" panose="020B0604020202020204" pitchFamily="34" charset="0"/>
                <a:cs typeface="Arial" panose="020B0604020202020204" pitchFamily="34" charset="0"/>
              </a:rPr>
              <a:t>The entrance has a portico with a curved wall. The side walls have glass windows and geometrical patterns. The roof is slanting and flat. The boundary wall is of plants with a metal gate.</a:t>
            </a:r>
            <a:r>
              <a:rPr lang="en-US" sz="12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A73D6722-9B4D-4E29-B226-C325925A8118}" type="slidenum">
              <a:rPr lang="en-US" smtClean="0"/>
              <a:pPr/>
              <a:t>14</a:t>
            </a:fld>
            <a:endParaRPr lang="en-US" dirty="0"/>
          </a:p>
        </p:txBody>
      </p:sp>
    </p:spTree>
    <p:extLst>
      <p:ext uri="{BB962C8B-B14F-4D97-AF65-F5344CB8AC3E}">
        <p14:creationId xmlns:p14="http://schemas.microsoft.com/office/powerpoint/2010/main" val="23984979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9/14/2022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4" name="Picture 13"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1" name="Content Placeholder 7">
            <a:extLst>
              <a:ext uri="{FF2B5EF4-FFF2-40B4-BE49-F238E27FC236}">
                <a16:creationId xmlns:a16="http://schemas.microsoft.com/office/drawing/2014/main" id="{EDF9B687-6C1F-C256-98E1-DEE5EF067BA3}"/>
              </a:ext>
            </a:extLst>
          </p:cNvPr>
          <p:cNvSpPr>
            <a:spLocks noGrp="1"/>
          </p:cNvSpPr>
          <p:nvPr>
            <p:ph sz="quarter" idx="21"/>
          </p:nvPr>
        </p:nvSpPr>
        <p:spPr>
          <a:xfrm>
            <a:off x="3810000" y="6491015"/>
            <a:ext cx="4876800" cy="221018"/>
          </a:xfrm>
        </p:spPr>
        <p:txBody>
          <a:bodyPr wrap="square" lIns="0" tIns="18000" rIns="0" bIns="18000" anchor="ctr">
            <a:spAutoFit/>
          </a:bodyPr>
          <a:lstStyle/>
          <a:p>
            <a:pPr marL="0" indent="0" algn="r">
              <a:buNone/>
            </a:pPr>
            <a:r>
              <a:rPr lang="en-US" altLang="en-US" sz="1200" dirty="0">
                <a:solidFill>
                  <a:schemeClr val="tx1"/>
                </a:solidFill>
                <a:latin typeface="Verdana"/>
                <a:ea typeface="Verdana" panose="020B0604030504040204" pitchFamily="34" charset="0"/>
                <a:cs typeface="Verdana" panose="020B0604030504040204" pitchFamily="34" charset="0"/>
              </a:rPr>
              <a:t>Copyright © 2012 Pearson Education, Inc. All Rights Reserved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170767"/>
            <a:ext cx="8229600" cy="602181"/>
          </a:xfrm>
        </p:spPr>
        <p:txBody>
          <a:bodyPr tIns="18000" bIns="18000" anchor="ctr"/>
          <a:lstStyle>
            <a:lvl1pPr>
              <a:defRPr sz="36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9/14/2022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6" name="TextBox 15"/>
          <p:cNvSpPr txBox="1"/>
          <p:nvPr userDrawn="1"/>
        </p:nvSpPr>
        <p:spPr>
          <a:xfrm>
            <a:off x="1600200" y="6429345"/>
            <a:ext cx="7181491"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baseline="0" dirty="0">
                <a:latin typeface="Verdana" panose="020B0604030504040204" pitchFamily="34" charset="0"/>
                <a:ea typeface="Verdana" panose="020B0604030504040204" pitchFamily="34" charset="0"/>
                <a:cs typeface="Verdana" panose="020B0604030504040204" pitchFamily="34" charset="0"/>
              </a:rPr>
              <a:t>Copyright © 2021, 2018, 2016 Pearson Education, Inc. All Rights Reserved</a:t>
            </a:r>
          </a:p>
        </p:txBody>
      </p:sp>
      <p:sp>
        <p:nvSpPr>
          <p:cNvPr id="5" name="Content Placeholder 4">
            <a:extLst>
              <a:ext uri="{FF2B5EF4-FFF2-40B4-BE49-F238E27FC236}">
                <a16:creationId xmlns:a16="http://schemas.microsoft.com/office/drawing/2014/main" id="{83700CFE-5068-05B3-834B-1EB2EE1329C9}"/>
              </a:ext>
            </a:extLst>
          </p:cNvPr>
          <p:cNvSpPr>
            <a:spLocks noGrp="1"/>
          </p:cNvSpPr>
          <p:nvPr>
            <p:ph sz="quarter" idx="14"/>
          </p:nvPr>
        </p:nvSpPr>
        <p:spPr>
          <a:xfrm>
            <a:off x="457200" y="1066800"/>
            <a:ext cx="8229600" cy="509588"/>
          </a:xfrm>
        </p:spPr>
        <p:txBody>
          <a:bodyPr tIns="18000" bIns="18000" anchor="ctr"/>
          <a:lstStyle>
            <a:lvl1pPr marL="0" indent="0">
              <a:buNone/>
              <a:defRPr sz="2400">
                <a:latin typeface="Arial" panose="020B0604020202020204" pitchFamily="34" charset="0"/>
                <a:cs typeface="Arial" panose="020B0604020202020204" pitchFamily="34" charset="0"/>
              </a:defRPr>
            </a:lvl1pPr>
            <a:lvl2pPr marL="457200" indent="0">
              <a:buNone/>
              <a:defRPr sz="2400">
                <a:latin typeface="Arial" panose="020B0604020202020204" pitchFamily="34" charset="0"/>
                <a:cs typeface="Arial" panose="020B0604020202020204" pitchFamily="34" charset="0"/>
              </a:defRPr>
            </a:lvl2pPr>
            <a:lvl3pPr marL="914400" indent="0">
              <a:buNone/>
              <a:defRPr sz="2400">
                <a:latin typeface="Arial" panose="020B0604020202020204" pitchFamily="34" charset="0"/>
                <a:cs typeface="Arial" panose="020B0604020202020204" pitchFamily="34" charset="0"/>
              </a:defRPr>
            </a:lvl3pPr>
            <a:lvl4pPr marL="1371600" indent="0">
              <a:buNone/>
              <a:defRPr sz="2400">
                <a:latin typeface="Arial" panose="020B0604020202020204" pitchFamily="34" charset="0"/>
                <a:cs typeface="Arial" panose="020B0604020202020204" pitchFamily="34" charset="0"/>
              </a:defRPr>
            </a:lvl4pPr>
            <a:lvl5pPr marL="1828800" indent="0">
              <a:buNone/>
              <a:defRPr sz="2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67CF53CD-36D4-9A7B-2B26-BB5C9A46E6D3}"/>
              </a:ext>
            </a:extLst>
          </p:cNvPr>
          <p:cNvSpPr>
            <a:spLocks noGrp="1"/>
          </p:cNvSpPr>
          <p:nvPr>
            <p:ph type="pic" sz="quarter" idx="15"/>
          </p:nvPr>
        </p:nvSpPr>
        <p:spPr>
          <a:xfrm>
            <a:off x="457200" y="2057400"/>
            <a:ext cx="8229600" cy="3187700"/>
          </a:xfrm>
        </p:spPr>
        <p:txBody>
          <a:bodyPr/>
          <a:lstStyle/>
          <a:p>
            <a:endParaRPr lang="en-US"/>
          </a:p>
        </p:txBody>
      </p:sp>
      <p:sp>
        <p:nvSpPr>
          <p:cNvPr id="6" name="Content Placeholder 5">
            <a:extLst>
              <a:ext uri="{FF2B5EF4-FFF2-40B4-BE49-F238E27FC236}">
                <a16:creationId xmlns:a16="http://schemas.microsoft.com/office/drawing/2014/main" id="{B3D26CF5-162E-41D6-B0C1-A7D679448897}"/>
              </a:ext>
            </a:extLst>
          </p:cNvPr>
          <p:cNvSpPr>
            <a:spLocks noGrp="1"/>
          </p:cNvSpPr>
          <p:nvPr>
            <p:ph sz="quarter" idx="16"/>
          </p:nvPr>
        </p:nvSpPr>
        <p:spPr>
          <a:xfrm>
            <a:off x="457200" y="1676400"/>
            <a:ext cx="8324850" cy="381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pic>
        <p:nvPicPr>
          <p:cNvPr id="12" name="Picture Placeholder 29" descr="Pearson Logo">
            <a:extLst>
              <a:ext uri="{FF2B5EF4-FFF2-40B4-BE49-F238E27FC236}">
                <a16:creationId xmlns:a16="http://schemas.microsoft.com/office/drawing/2014/main" id="{FD62EF5B-C545-4357-A45E-14E5AEEC8F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28" y="6432071"/>
            <a:ext cx="905473" cy="273529"/>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172308"/>
            <a:ext cx="8229600" cy="619386"/>
          </a:xfrm>
        </p:spPr>
        <p:txBody>
          <a:bodyPr anchor="ctr"/>
          <a:lstStyle>
            <a:lvl1pPr>
              <a:defRPr sz="3600"/>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9/14/2022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9/14/2022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9/14/2022</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9/14/2022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0" name="Picture 9"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600199" y="6429345"/>
            <a:ext cx="7190117"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baseline="0" dirty="0">
                <a:latin typeface="Verdana" panose="020B0604030504040204" pitchFamily="34" charset="0"/>
                <a:ea typeface="Verdana" panose="020B0604030504040204" pitchFamily="34" charset="0"/>
                <a:cs typeface="Verdana" panose="020B0604030504040204" pitchFamily="34" charset="0"/>
              </a:rPr>
              <a:t>Copyright © 2021, 2018, 2016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Chapter Opener">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A9DF6EFB-3F44-496C-A842-1E0B3D3B975A}" type="datetimeFigureOut">
              <a:rPr lang="en-US" smtClean="0"/>
              <a:pPr/>
              <a:t>9/14/2022</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4" name="Title Placeholder">
            <a:extLst>
              <a:ext uri="{FF2B5EF4-FFF2-40B4-BE49-F238E27FC236}">
                <a16:creationId xmlns:a16="http://schemas.microsoft.com/office/drawing/2014/main" id="{ADDB680E-30A6-4CD4-97E3-003925CCC58A}"/>
              </a:ext>
            </a:extLst>
          </p:cNvP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7" name="Content Placeholder 5">
            <a:extLst>
              <a:ext uri="{FF2B5EF4-FFF2-40B4-BE49-F238E27FC236}">
                <a16:creationId xmlns:a16="http://schemas.microsoft.com/office/drawing/2014/main" id="{E46E832A-AFB7-4A18-8105-BED424076B99}"/>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18" name="Content Placeholder 7">
            <a:extLst>
              <a:ext uri="{FF2B5EF4-FFF2-40B4-BE49-F238E27FC236}">
                <a16:creationId xmlns:a16="http://schemas.microsoft.com/office/drawing/2014/main" id="{AA9F4D4F-DF48-40B4-8BD4-FD2706CB534A}"/>
              </a:ext>
            </a:extLst>
          </p:cNvPr>
          <p:cNvSpPr>
            <a:spLocks noGrp="1"/>
          </p:cNvSpPr>
          <p:nvPr>
            <p:ph sz="quarter" idx="15" hasCustomPrompt="1"/>
          </p:nvPr>
        </p:nvSpPr>
        <p:spPr>
          <a:xfrm>
            <a:off x="5029200" y="3252788"/>
            <a:ext cx="3657600" cy="893761"/>
          </a:xfrm>
        </p:spPr>
        <p:txBody>
          <a:bodyPr/>
          <a:lstStyle>
            <a:lvl1pPr marL="101600" indent="0">
              <a:buNone/>
              <a:defRPr sz="2200"/>
            </a:lvl1pPr>
          </a:lstStyle>
          <a:p>
            <a:pPr lvl="0"/>
            <a:r>
              <a:rPr lang="en-US" dirty="0"/>
              <a:t>Chapter name</a:t>
            </a:r>
          </a:p>
        </p:txBody>
      </p:sp>
      <p:sp>
        <p:nvSpPr>
          <p:cNvPr id="21" name="Picture Placeholder 2">
            <a:extLst>
              <a:ext uri="{FF2B5EF4-FFF2-40B4-BE49-F238E27FC236}">
                <a16:creationId xmlns:a16="http://schemas.microsoft.com/office/drawing/2014/main" id="{3775DEB9-371F-4F7C-9E72-5881E622C6B2}"/>
              </a:ext>
            </a:extLst>
          </p:cNvPr>
          <p:cNvSpPr>
            <a:spLocks noGrp="1"/>
          </p:cNvSpPr>
          <p:nvPr>
            <p:ph type="pic" sz="quarter" idx="18"/>
          </p:nvPr>
        </p:nvSpPr>
        <p:spPr>
          <a:xfrm>
            <a:off x="457200" y="1517650"/>
            <a:ext cx="4178300" cy="4608513"/>
          </a:xfrm>
        </p:spPr>
        <p:txBody>
          <a:bodyPr/>
          <a:lstStyle/>
          <a:p>
            <a:endParaRPr lang="en-IN"/>
          </a:p>
        </p:txBody>
      </p:sp>
      <p:sp>
        <p:nvSpPr>
          <p:cNvPr id="22" name="Picture Placeholder 3">
            <a:extLst>
              <a:ext uri="{FF2B5EF4-FFF2-40B4-BE49-F238E27FC236}">
                <a16:creationId xmlns:a16="http://schemas.microsoft.com/office/drawing/2014/main" id="{0719BB34-6C8A-431F-A718-92C95487F7B6}"/>
              </a:ext>
            </a:extLst>
          </p:cNvPr>
          <p:cNvSpPr>
            <a:spLocks noGrp="1"/>
          </p:cNvSpPr>
          <p:nvPr>
            <p:ph type="pic" sz="quarter" idx="19"/>
          </p:nvPr>
        </p:nvSpPr>
        <p:spPr>
          <a:xfrm>
            <a:off x="457200" y="6291263"/>
            <a:ext cx="1262063" cy="566737"/>
          </a:xfrm>
        </p:spPr>
        <p:txBody>
          <a:bodyPr/>
          <a:lstStyle/>
          <a:p>
            <a:endParaRPr lang="en-IN" dirty="0"/>
          </a:p>
        </p:txBody>
      </p:sp>
      <p:sp>
        <p:nvSpPr>
          <p:cNvPr id="23" name="Content Placeholder 7">
            <a:extLst>
              <a:ext uri="{FF2B5EF4-FFF2-40B4-BE49-F238E27FC236}">
                <a16:creationId xmlns:a16="http://schemas.microsoft.com/office/drawing/2014/main" id="{F1702C9D-6322-4EB6-8C1C-0A4114EB9DC8}"/>
              </a:ext>
            </a:extLst>
          </p:cNvPr>
          <p:cNvSpPr>
            <a:spLocks noGrp="1"/>
          </p:cNvSpPr>
          <p:nvPr>
            <p:ph sz="quarter" idx="20" hasCustomPrompt="1"/>
          </p:nvPr>
        </p:nvSpPr>
        <p:spPr>
          <a:xfrm>
            <a:off x="5029200" y="4379844"/>
            <a:ext cx="3657600" cy="893761"/>
          </a:xfrm>
        </p:spPr>
        <p:txBody>
          <a:bodyPr/>
          <a:lstStyle>
            <a:lvl1pPr marL="101600" indent="0">
              <a:buNone/>
              <a:defRPr sz="2200"/>
            </a:lvl1pPr>
          </a:lstStyle>
          <a:p>
            <a:pPr lvl="0"/>
            <a:r>
              <a:rPr lang="en-US" dirty="0"/>
              <a:t>Chapter name</a:t>
            </a:r>
          </a:p>
        </p:txBody>
      </p:sp>
      <p:sp>
        <p:nvSpPr>
          <p:cNvPr id="3" name="Content Placeholder 2">
            <a:extLst>
              <a:ext uri="{FF2B5EF4-FFF2-40B4-BE49-F238E27FC236}">
                <a16:creationId xmlns:a16="http://schemas.microsoft.com/office/drawing/2014/main" id="{8A026303-4976-4CB5-AE31-5123D7A3865C}"/>
              </a:ext>
            </a:extLst>
          </p:cNvPr>
          <p:cNvSpPr>
            <a:spLocks noGrp="1"/>
          </p:cNvSpPr>
          <p:nvPr>
            <p:ph sz="quarter" idx="21"/>
          </p:nvPr>
        </p:nvSpPr>
        <p:spPr>
          <a:xfrm>
            <a:off x="457200" y="990600"/>
            <a:ext cx="8229600" cy="376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Content Placeholder 6">
            <a:extLst>
              <a:ext uri="{FF2B5EF4-FFF2-40B4-BE49-F238E27FC236}">
                <a16:creationId xmlns:a16="http://schemas.microsoft.com/office/drawing/2014/main" id="{66C8179C-6F86-4206-8BEB-B985D1E75B5E}"/>
              </a:ext>
            </a:extLst>
          </p:cNvPr>
          <p:cNvSpPr>
            <a:spLocks noGrp="1"/>
          </p:cNvSpPr>
          <p:nvPr>
            <p:ph sz="quarter" idx="22"/>
          </p:nvPr>
        </p:nvSpPr>
        <p:spPr>
          <a:xfrm>
            <a:off x="2895600" y="6477000"/>
            <a:ext cx="5791200" cy="268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810287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Chapter Opener">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A9DF6EFB-3F44-496C-A842-1E0B3D3B975A}" type="datetimeFigureOut">
              <a:rPr lang="en-US" smtClean="0"/>
              <a:pPr/>
              <a:t>9/14/2022</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4" name="Title Placeholder">
            <a:extLst>
              <a:ext uri="{FF2B5EF4-FFF2-40B4-BE49-F238E27FC236}">
                <a16:creationId xmlns:a16="http://schemas.microsoft.com/office/drawing/2014/main" id="{ADDB680E-30A6-4CD4-97E3-003925CCC58A}"/>
              </a:ext>
            </a:extLst>
          </p:cNvP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7" name="Content Placeholder 5">
            <a:extLst>
              <a:ext uri="{FF2B5EF4-FFF2-40B4-BE49-F238E27FC236}">
                <a16:creationId xmlns:a16="http://schemas.microsoft.com/office/drawing/2014/main" id="{E46E832A-AFB7-4A18-8105-BED424076B99}"/>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18" name="Content Placeholder 7">
            <a:extLst>
              <a:ext uri="{FF2B5EF4-FFF2-40B4-BE49-F238E27FC236}">
                <a16:creationId xmlns:a16="http://schemas.microsoft.com/office/drawing/2014/main" id="{AA9F4D4F-DF48-40B4-8BD4-FD2706CB534A}"/>
              </a:ext>
            </a:extLst>
          </p:cNvPr>
          <p:cNvSpPr>
            <a:spLocks noGrp="1"/>
          </p:cNvSpPr>
          <p:nvPr>
            <p:ph sz="quarter" idx="15" hasCustomPrompt="1"/>
          </p:nvPr>
        </p:nvSpPr>
        <p:spPr>
          <a:xfrm>
            <a:off x="5029200" y="3252788"/>
            <a:ext cx="3657600" cy="893761"/>
          </a:xfrm>
        </p:spPr>
        <p:txBody>
          <a:bodyPr/>
          <a:lstStyle>
            <a:lvl1pPr marL="101600" indent="0">
              <a:buNone/>
              <a:defRPr sz="2200"/>
            </a:lvl1pPr>
          </a:lstStyle>
          <a:p>
            <a:pPr lvl="0"/>
            <a:r>
              <a:rPr lang="en-US" dirty="0"/>
              <a:t>Chapter name</a:t>
            </a:r>
          </a:p>
        </p:txBody>
      </p:sp>
      <p:sp>
        <p:nvSpPr>
          <p:cNvPr id="21" name="Picture Placeholder 2">
            <a:extLst>
              <a:ext uri="{FF2B5EF4-FFF2-40B4-BE49-F238E27FC236}">
                <a16:creationId xmlns:a16="http://schemas.microsoft.com/office/drawing/2014/main" id="{3775DEB9-371F-4F7C-9E72-5881E622C6B2}"/>
              </a:ext>
            </a:extLst>
          </p:cNvPr>
          <p:cNvSpPr>
            <a:spLocks noGrp="1"/>
          </p:cNvSpPr>
          <p:nvPr>
            <p:ph type="pic" sz="quarter" idx="18"/>
          </p:nvPr>
        </p:nvSpPr>
        <p:spPr>
          <a:xfrm>
            <a:off x="457200" y="1517650"/>
            <a:ext cx="4178300" cy="4608513"/>
          </a:xfrm>
        </p:spPr>
        <p:txBody>
          <a:bodyPr/>
          <a:lstStyle/>
          <a:p>
            <a:endParaRPr lang="en-IN"/>
          </a:p>
        </p:txBody>
      </p:sp>
      <p:sp>
        <p:nvSpPr>
          <p:cNvPr id="22" name="Picture Placeholder 3">
            <a:extLst>
              <a:ext uri="{FF2B5EF4-FFF2-40B4-BE49-F238E27FC236}">
                <a16:creationId xmlns:a16="http://schemas.microsoft.com/office/drawing/2014/main" id="{0719BB34-6C8A-431F-A718-92C95487F7B6}"/>
              </a:ext>
            </a:extLst>
          </p:cNvPr>
          <p:cNvSpPr>
            <a:spLocks noGrp="1"/>
          </p:cNvSpPr>
          <p:nvPr>
            <p:ph type="pic" sz="quarter" idx="19"/>
          </p:nvPr>
        </p:nvSpPr>
        <p:spPr>
          <a:xfrm>
            <a:off x="457200" y="6291263"/>
            <a:ext cx="1262063" cy="566737"/>
          </a:xfrm>
        </p:spPr>
        <p:txBody>
          <a:bodyPr/>
          <a:lstStyle/>
          <a:p>
            <a:endParaRPr lang="en-IN" dirty="0"/>
          </a:p>
        </p:txBody>
      </p:sp>
      <p:sp>
        <p:nvSpPr>
          <p:cNvPr id="23" name="Content Placeholder 7">
            <a:extLst>
              <a:ext uri="{FF2B5EF4-FFF2-40B4-BE49-F238E27FC236}">
                <a16:creationId xmlns:a16="http://schemas.microsoft.com/office/drawing/2014/main" id="{F1702C9D-6322-4EB6-8C1C-0A4114EB9DC8}"/>
              </a:ext>
            </a:extLst>
          </p:cNvPr>
          <p:cNvSpPr>
            <a:spLocks noGrp="1"/>
          </p:cNvSpPr>
          <p:nvPr>
            <p:ph sz="quarter" idx="20" hasCustomPrompt="1"/>
          </p:nvPr>
        </p:nvSpPr>
        <p:spPr>
          <a:xfrm>
            <a:off x="5029200" y="4379844"/>
            <a:ext cx="3657600" cy="893761"/>
          </a:xfrm>
        </p:spPr>
        <p:txBody>
          <a:bodyPr/>
          <a:lstStyle>
            <a:lvl1pPr marL="101600" indent="0">
              <a:buNone/>
              <a:defRPr sz="2200"/>
            </a:lvl1pPr>
          </a:lstStyle>
          <a:p>
            <a:pPr lvl="0"/>
            <a:r>
              <a:rPr lang="en-US" dirty="0"/>
              <a:t>Chapter name</a:t>
            </a:r>
          </a:p>
        </p:txBody>
      </p:sp>
      <p:sp>
        <p:nvSpPr>
          <p:cNvPr id="3" name="Content Placeholder 2">
            <a:extLst>
              <a:ext uri="{FF2B5EF4-FFF2-40B4-BE49-F238E27FC236}">
                <a16:creationId xmlns:a16="http://schemas.microsoft.com/office/drawing/2014/main" id="{8A026303-4976-4CB5-AE31-5123D7A3865C}"/>
              </a:ext>
            </a:extLst>
          </p:cNvPr>
          <p:cNvSpPr>
            <a:spLocks noGrp="1"/>
          </p:cNvSpPr>
          <p:nvPr>
            <p:ph sz="quarter" idx="21"/>
          </p:nvPr>
        </p:nvSpPr>
        <p:spPr>
          <a:xfrm>
            <a:off x="457200" y="990600"/>
            <a:ext cx="8229600" cy="376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Content Placeholder 6">
            <a:extLst>
              <a:ext uri="{FF2B5EF4-FFF2-40B4-BE49-F238E27FC236}">
                <a16:creationId xmlns:a16="http://schemas.microsoft.com/office/drawing/2014/main" id="{66C8179C-6F86-4206-8BEB-B985D1E75B5E}"/>
              </a:ext>
            </a:extLst>
          </p:cNvPr>
          <p:cNvSpPr>
            <a:spLocks noGrp="1"/>
          </p:cNvSpPr>
          <p:nvPr>
            <p:ph sz="quarter" idx="22"/>
          </p:nvPr>
        </p:nvSpPr>
        <p:spPr>
          <a:xfrm>
            <a:off x="2895600" y="6477000"/>
            <a:ext cx="5791200" cy="268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565101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4"/>
          </p:nvPr>
        </p:nvSpPr>
        <p:spPr>
          <a:xfrm>
            <a:off x="457200" y="5181600"/>
            <a:ext cx="8229600" cy="1066800"/>
          </a:xfrm>
        </p:spPr>
        <p:txBody>
          <a:bodyPr/>
          <a:lstStyle/>
          <a:p>
            <a:pPr lvl="0"/>
            <a:endParaRPr lang="en-IN" noProof="0" dirty="0"/>
          </a:p>
        </p:txBody>
      </p:sp>
      <p:sp>
        <p:nvSpPr>
          <p:cNvPr id="6" name="Date Placeholder 3">
            <a:extLst>
              <a:ext uri="{FF2B5EF4-FFF2-40B4-BE49-F238E27FC236}">
                <a16:creationId xmlns:a16="http://schemas.microsoft.com/office/drawing/2014/main" id="{6E921DB6-163E-4185-89B1-CFDC8DF69B49}"/>
              </a:ext>
            </a:extLst>
          </p:cNvPr>
          <p:cNvSpPr>
            <a:spLocks noGrp="1"/>
          </p:cNvSpPr>
          <p:nvPr>
            <p:ph type="dt" sz="half" idx="15"/>
          </p:nvPr>
        </p:nvSpPr>
        <p:spPr/>
        <p:txBody>
          <a:bodyPr/>
          <a:lstStyle>
            <a:lvl1pPr>
              <a:defRPr/>
            </a:lvl1pPr>
          </a:lstStyle>
          <a:p>
            <a:pPr>
              <a:defRPr/>
            </a:pPr>
            <a:fld id="{D828DFCB-A486-4246-B896-85E345F87AD0}" type="datetimeFigureOut">
              <a:rPr lang="en-US"/>
              <a:pPr>
                <a:defRPr/>
              </a:pPr>
              <a:t>9/14/2022</a:t>
            </a:fld>
            <a:endParaRPr lang="en-US" dirty="0"/>
          </a:p>
        </p:txBody>
      </p:sp>
      <p:sp>
        <p:nvSpPr>
          <p:cNvPr id="9" name="Slide Number Placeholder 5">
            <a:extLst>
              <a:ext uri="{FF2B5EF4-FFF2-40B4-BE49-F238E27FC236}">
                <a16:creationId xmlns:a16="http://schemas.microsoft.com/office/drawing/2014/main" id="{892865F2-AEF2-4B58-8B49-1C3744D6BDAE}"/>
              </a:ext>
            </a:extLst>
          </p:cNvPr>
          <p:cNvSpPr>
            <a:spLocks noGrp="1"/>
          </p:cNvSpPr>
          <p:nvPr>
            <p:ph type="sldNum" sz="quarter" idx="16"/>
          </p:nvPr>
        </p:nvSpPr>
        <p:spPr/>
        <p:txBody>
          <a:bodyPr/>
          <a:lstStyle>
            <a:lvl1pPr>
              <a:defRPr/>
            </a:lvl1pPr>
          </a:lstStyle>
          <a:p>
            <a:pPr>
              <a:defRPr/>
            </a:pPr>
            <a:fld id="{FD8F1D26-3C1C-4360-9318-83CB049CF007}" type="slidenum">
              <a:rPr lang="en-US"/>
              <a:pPr>
                <a:defRPr/>
              </a:pPr>
              <a:t>‹#›</a:t>
            </a:fld>
            <a:endParaRPr lang="en-US" dirty="0"/>
          </a:p>
        </p:txBody>
      </p:sp>
    </p:spTree>
    <p:extLst>
      <p:ext uri="{BB962C8B-B14F-4D97-AF65-F5344CB8AC3E}">
        <p14:creationId xmlns:p14="http://schemas.microsoft.com/office/powerpoint/2010/main" val="11925427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On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hasCustomPrompt="1"/>
          </p:nvPr>
        </p:nvSpPr>
        <p:spPr>
          <a:xfrm>
            <a:off x="457200" y="1556326"/>
            <a:ext cx="8229600" cy="4434275"/>
          </a:xfrm>
        </p:spPr>
        <p:txBody>
          <a:bodyPr lIns="0" tIns="0" rIns="0" bIns="0"/>
          <a:lstStyle>
            <a:lvl1pPr marL="342000" indent="-342000">
              <a:spcBef>
                <a:spcPts val="600"/>
              </a:spcBef>
              <a:defRPr sz="2400">
                <a:latin typeface="Arial" panose="020B0604020202020204" pitchFamily="34" charset="0"/>
                <a:cs typeface="Arial" panose="020B0604020202020204" pitchFamily="34" charset="0"/>
              </a:defRPr>
            </a:lvl1pPr>
            <a:lvl2pPr indent="-342000">
              <a:defRPr sz="2400">
                <a:latin typeface="Arial" panose="020B0604020202020204" pitchFamily="34" charset="0"/>
                <a:cs typeface="Arial" panose="020B0604020202020204" pitchFamily="34" charset="0"/>
              </a:defRPr>
            </a:lvl2pPr>
            <a:lvl3pPr indent="-342000">
              <a:defRPr sz="2400">
                <a:latin typeface="Arial" panose="020B0604020202020204" pitchFamily="34" charset="0"/>
                <a:cs typeface="Arial" panose="020B0604020202020204" pitchFamily="34" charset="0"/>
              </a:defRPr>
            </a:lvl3pPr>
            <a:lvl4pPr indent="-342000">
              <a:defRPr sz="2400">
                <a:latin typeface="Arial" panose="020B0604020202020204" pitchFamily="34" charset="0"/>
                <a:cs typeface="Arial" panose="020B0604020202020204" pitchFamily="34" charset="0"/>
              </a:defRPr>
            </a:lvl4pPr>
            <a:lvl5pPr indent="-230400">
              <a:defRPr sz="2400">
                <a:latin typeface="+mn-lt"/>
              </a:defRPr>
            </a:lvl5pPr>
          </a:lstStyle>
          <a:p>
            <a:pPr lvl="0"/>
            <a:r>
              <a:rPr lang="en-US" dirty="0"/>
              <a:t>Click to add text</a:t>
            </a:r>
          </a:p>
          <a:p>
            <a:pPr lvl="1"/>
            <a:r>
              <a:rPr lang="en-US" dirty="0"/>
              <a:t> </a:t>
            </a:r>
          </a:p>
          <a:p>
            <a:pPr lvl="2"/>
            <a:r>
              <a:rPr lang="en-US" dirty="0"/>
              <a:t> </a:t>
            </a:r>
          </a:p>
          <a:p>
            <a:pPr lvl="3"/>
            <a:r>
              <a:rPr lang="en-US" dirty="0"/>
              <a:t> </a:t>
            </a:r>
          </a:p>
          <a:p>
            <a:pPr lvl="3"/>
            <a:endParaRPr lang="en-US" dirty="0"/>
          </a:p>
          <a:p>
            <a:pPr lvl="4"/>
            <a:endParaRPr lang="en-US" dirty="0"/>
          </a:p>
        </p:txBody>
      </p:sp>
    </p:spTree>
    <p:extLst>
      <p:ext uri="{BB962C8B-B14F-4D97-AF65-F5344CB8AC3E}">
        <p14:creationId xmlns:p14="http://schemas.microsoft.com/office/powerpoint/2010/main" val="4174901778"/>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dirty="0"/>
          </a:p>
        </p:txBody>
      </p:sp>
      <p:sp>
        <p:nvSpPr>
          <p:cNvPr id="41" name="Shape 41"/>
          <p:cNvSpPr txBox="1">
            <a:spLocks noGrp="1"/>
          </p:cNvSpPr>
          <p:nvPr>
            <p:ph type="body" idx="3"/>
          </p:nvPr>
        </p:nvSpPr>
        <p:spPr>
          <a:xfrm>
            <a:off x="5029200" y="3200401"/>
            <a:ext cx="3657600" cy="602738"/>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3" name="Content Placeholder 2"/>
          <p:cNvSpPr>
            <a:spLocks noGrp="1"/>
          </p:cNvSpPr>
          <p:nvPr>
            <p:ph sz="quarter" idx="14"/>
          </p:nvPr>
        </p:nvSpPr>
        <p:spPr>
          <a:xfrm>
            <a:off x="5029200" y="4640263"/>
            <a:ext cx="3675063" cy="1050925"/>
          </a:xfrm>
        </p:spPr>
        <p:txBody>
          <a:bodyPr/>
          <a:lstStyle>
            <a:lvl1pPr marL="101600" indent="0">
              <a:buNone/>
              <a:defRPr/>
            </a:lvl1pPr>
          </a:lstStyle>
          <a:p>
            <a:pPr lvl="0"/>
            <a:endParaRPr lang="en-US" dirty="0"/>
          </a:p>
        </p:txBody>
      </p:sp>
    </p:spTree>
    <p:extLst>
      <p:ext uri="{BB962C8B-B14F-4D97-AF65-F5344CB8AC3E}">
        <p14:creationId xmlns:p14="http://schemas.microsoft.com/office/powerpoint/2010/main" val="1669113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4" name="Title 13"/>
          <p:cNvSpPr>
            <a:spLocks noGrp="1"/>
          </p:cNvSpPr>
          <p:nvPr>
            <p:ph type="title"/>
          </p:nvPr>
        </p:nvSpPr>
        <p:spPr>
          <a:xfrm>
            <a:off x="457200" y="215372"/>
            <a:ext cx="8229600" cy="621792"/>
          </a:xfrm>
        </p:spPr>
        <p:txBody>
          <a:bodyPr anchor="t" anchorCtr="0"/>
          <a:lstStyle/>
          <a:p>
            <a:r>
              <a:rPr lang="en-US" dirty="0"/>
              <a:t>Click to edit Master title style</a:t>
            </a:r>
          </a:p>
        </p:txBody>
      </p:sp>
      <p:sp>
        <p:nvSpPr>
          <p:cNvPr id="15" name="Date Placeholder 14"/>
          <p:cNvSpPr>
            <a:spLocks noGrp="1"/>
          </p:cNvSpPr>
          <p:nvPr>
            <p:ph type="dt" sz="half" idx="16"/>
          </p:nvPr>
        </p:nvSpPr>
        <p:spPr/>
        <p:txBody>
          <a:bodyPr/>
          <a:lstStyle/>
          <a:p>
            <a:fld id="{A9DF6EFB-3F44-496C-A842-1E0B3D3B975A}" type="datetimeFigureOut">
              <a:rPr lang="en-US" smtClean="0"/>
              <a:pPr/>
              <a:t>9/14/2022</a:t>
            </a:fld>
            <a:endParaRPr lang="en-US" dirty="0"/>
          </a:p>
        </p:txBody>
      </p:sp>
      <p:sp>
        <p:nvSpPr>
          <p:cNvPr id="17" name="Slide Number Placeholder 16"/>
          <p:cNvSpPr>
            <a:spLocks noGrp="1"/>
          </p:cNvSpPr>
          <p:nvPr>
            <p:ph type="sldNum" sz="quarter" idx="17"/>
          </p:nvPr>
        </p:nvSpPr>
        <p:spPr/>
        <p:txBody>
          <a:bodyPr/>
          <a:lstStyle/>
          <a:p>
            <a:fld id="{200B2350-5261-4F5C-9DF5-EF0D264FC8D2}" type="slidenum">
              <a:rPr lang="en-US" smtClean="0"/>
              <a:pPr/>
              <a:t>‹#›</a:t>
            </a:fld>
            <a:endParaRPr lang="en-US" dirty="0"/>
          </a:p>
        </p:txBody>
      </p:sp>
      <p:sp>
        <p:nvSpPr>
          <p:cNvPr id="18" name="Footer Placeholder 17"/>
          <p:cNvSpPr>
            <a:spLocks noGrp="1"/>
          </p:cNvSpPr>
          <p:nvPr>
            <p:ph type="ftr" sz="quarter" idx="18"/>
          </p:nvPr>
        </p:nvSpPr>
        <p:spPr/>
        <p:txBody>
          <a:bodyPr/>
          <a:lstStyle/>
          <a:p>
            <a:endParaRPr lang="en-US" dirty="0"/>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981062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8150728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Chapter Opener">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A9DF6EFB-3F44-496C-A842-1E0B3D3B975A}" type="datetimeFigureOut">
              <a:rPr lang="en-US" smtClean="0"/>
              <a:pPr/>
              <a:t>9/14/2022</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4" name="Title Placeholder">
            <a:extLst>
              <a:ext uri="{FF2B5EF4-FFF2-40B4-BE49-F238E27FC236}">
                <a16:creationId xmlns:a16="http://schemas.microsoft.com/office/drawing/2014/main" id="{ADDB680E-30A6-4CD4-97E3-003925CCC58A}"/>
              </a:ext>
            </a:extLst>
          </p:cNvP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7" name="Content Placeholder 5">
            <a:extLst>
              <a:ext uri="{FF2B5EF4-FFF2-40B4-BE49-F238E27FC236}">
                <a16:creationId xmlns:a16="http://schemas.microsoft.com/office/drawing/2014/main" id="{E46E832A-AFB7-4A18-8105-BED424076B99}"/>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18" name="Content Placeholder 7">
            <a:extLst>
              <a:ext uri="{FF2B5EF4-FFF2-40B4-BE49-F238E27FC236}">
                <a16:creationId xmlns:a16="http://schemas.microsoft.com/office/drawing/2014/main" id="{AA9F4D4F-DF48-40B4-8BD4-FD2706CB534A}"/>
              </a:ext>
            </a:extLst>
          </p:cNvPr>
          <p:cNvSpPr>
            <a:spLocks noGrp="1"/>
          </p:cNvSpPr>
          <p:nvPr>
            <p:ph sz="quarter" idx="15" hasCustomPrompt="1"/>
          </p:nvPr>
        </p:nvSpPr>
        <p:spPr>
          <a:xfrm>
            <a:off x="5029200" y="3252788"/>
            <a:ext cx="3657600" cy="893761"/>
          </a:xfrm>
        </p:spPr>
        <p:txBody>
          <a:bodyPr/>
          <a:lstStyle>
            <a:lvl1pPr marL="101600" indent="0">
              <a:buNone/>
              <a:defRPr sz="2200"/>
            </a:lvl1pPr>
          </a:lstStyle>
          <a:p>
            <a:pPr lvl="0"/>
            <a:r>
              <a:rPr lang="en-US" dirty="0"/>
              <a:t>Chapter name</a:t>
            </a:r>
          </a:p>
        </p:txBody>
      </p:sp>
      <p:sp>
        <p:nvSpPr>
          <p:cNvPr id="21" name="Picture Placeholder 2">
            <a:extLst>
              <a:ext uri="{FF2B5EF4-FFF2-40B4-BE49-F238E27FC236}">
                <a16:creationId xmlns:a16="http://schemas.microsoft.com/office/drawing/2014/main" id="{3775DEB9-371F-4F7C-9E72-5881E622C6B2}"/>
              </a:ext>
            </a:extLst>
          </p:cNvPr>
          <p:cNvSpPr>
            <a:spLocks noGrp="1"/>
          </p:cNvSpPr>
          <p:nvPr>
            <p:ph type="pic" sz="quarter" idx="18"/>
          </p:nvPr>
        </p:nvSpPr>
        <p:spPr>
          <a:xfrm>
            <a:off x="457200" y="1517650"/>
            <a:ext cx="4178300" cy="4608513"/>
          </a:xfrm>
        </p:spPr>
        <p:txBody>
          <a:bodyPr/>
          <a:lstStyle/>
          <a:p>
            <a:endParaRPr lang="en-IN"/>
          </a:p>
        </p:txBody>
      </p:sp>
      <p:sp>
        <p:nvSpPr>
          <p:cNvPr id="22" name="Picture Placeholder 3">
            <a:extLst>
              <a:ext uri="{FF2B5EF4-FFF2-40B4-BE49-F238E27FC236}">
                <a16:creationId xmlns:a16="http://schemas.microsoft.com/office/drawing/2014/main" id="{0719BB34-6C8A-431F-A718-92C95487F7B6}"/>
              </a:ext>
            </a:extLst>
          </p:cNvPr>
          <p:cNvSpPr>
            <a:spLocks noGrp="1"/>
          </p:cNvSpPr>
          <p:nvPr>
            <p:ph type="pic" sz="quarter" idx="19"/>
          </p:nvPr>
        </p:nvSpPr>
        <p:spPr>
          <a:xfrm>
            <a:off x="457200" y="6291263"/>
            <a:ext cx="1262063" cy="566737"/>
          </a:xfrm>
        </p:spPr>
        <p:txBody>
          <a:bodyPr/>
          <a:lstStyle/>
          <a:p>
            <a:endParaRPr lang="en-IN" dirty="0"/>
          </a:p>
        </p:txBody>
      </p:sp>
      <p:sp>
        <p:nvSpPr>
          <p:cNvPr id="23" name="Content Placeholder 7">
            <a:extLst>
              <a:ext uri="{FF2B5EF4-FFF2-40B4-BE49-F238E27FC236}">
                <a16:creationId xmlns:a16="http://schemas.microsoft.com/office/drawing/2014/main" id="{F1702C9D-6322-4EB6-8C1C-0A4114EB9DC8}"/>
              </a:ext>
            </a:extLst>
          </p:cNvPr>
          <p:cNvSpPr>
            <a:spLocks noGrp="1"/>
          </p:cNvSpPr>
          <p:nvPr>
            <p:ph sz="quarter" idx="20" hasCustomPrompt="1"/>
          </p:nvPr>
        </p:nvSpPr>
        <p:spPr>
          <a:xfrm>
            <a:off x="5029200" y="4379844"/>
            <a:ext cx="3657600" cy="893761"/>
          </a:xfrm>
        </p:spPr>
        <p:txBody>
          <a:bodyPr/>
          <a:lstStyle>
            <a:lvl1pPr marL="101600" indent="0">
              <a:buNone/>
              <a:defRPr sz="2200"/>
            </a:lvl1pPr>
          </a:lstStyle>
          <a:p>
            <a:pPr lvl="0"/>
            <a:r>
              <a:rPr lang="en-US" dirty="0"/>
              <a:t>Chapter name</a:t>
            </a:r>
          </a:p>
        </p:txBody>
      </p:sp>
      <p:sp>
        <p:nvSpPr>
          <p:cNvPr id="3" name="Content Placeholder 2">
            <a:extLst>
              <a:ext uri="{FF2B5EF4-FFF2-40B4-BE49-F238E27FC236}">
                <a16:creationId xmlns:a16="http://schemas.microsoft.com/office/drawing/2014/main" id="{8A026303-4976-4CB5-AE31-5123D7A3865C}"/>
              </a:ext>
            </a:extLst>
          </p:cNvPr>
          <p:cNvSpPr>
            <a:spLocks noGrp="1"/>
          </p:cNvSpPr>
          <p:nvPr>
            <p:ph sz="quarter" idx="21"/>
          </p:nvPr>
        </p:nvSpPr>
        <p:spPr>
          <a:xfrm>
            <a:off x="457200" y="990600"/>
            <a:ext cx="8229600" cy="376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Content Placeholder 6">
            <a:extLst>
              <a:ext uri="{FF2B5EF4-FFF2-40B4-BE49-F238E27FC236}">
                <a16:creationId xmlns:a16="http://schemas.microsoft.com/office/drawing/2014/main" id="{66C8179C-6F86-4206-8BEB-B985D1E75B5E}"/>
              </a:ext>
            </a:extLst>
          </p:cNvPr>
          <p:cNvSpPr>
            <a:spLocks noGrp="1"/>
          </p:cNvSpPr>
          <p:nvPr>
            <p:ph sz="quarter" idx="22"/>
          </p:nvPr>
        </p:nvSpPr>
        <p:spPr>
          <a:xfrm>
            <a:off x="2895600" y="6477000"/>
            <a:ext cx="5791200" cy="268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036554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9/14/2022</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146667"/>
            <a:ext cx="8229600" cy="619386"/>
          </a:xfrm>
        </p:spPr>
        <p:txBody>
          <a:bodyPr anchor="ctr"/>
          <a:lstStyle>
            <a:lvl1pPr>
              <a:defRPr sz="3600"/>
            </a:lvl1pPr>
          </a:lstStyle>
          <a:p>
            <a:r>
              <a:rPr lang="en-US" dirty="0"/>
              <a:t>Click to edit Master title style</a:t>
            </a:r>
          </a:p>
        </p:txBody>
      </p:sp>
      <p:sp>
        <p:nvSpPr>
          <p:cNvPr id="3" name="Content Placeholder 2"/>
          <p:cNvSpPr>
            <a:spLocks noGrp="1"/>
          </p:cNvSpPr>
          <p:nvPr>
            <p:ph idx="1"/>
          </p:nvPr>
        </p:nvSpPr>
        <p:spPr/>
        <p:txBody>
          <a:bodyPr anchor="ctr"/>
          <a:lstStyle>
            <a:lvl1pPr marL="342900" indent="-342900">
              <a:buClr>
                <a:srgbClr val="007FA3"/>
              </a:buClr>
              <a:buSzPct val="100000"/>
              <a:buFont typeface="Arial" panose="020B0604020202020204" pitchFamily="34" charset="0"/>
              <a:buChar char="•"/>
              <a:defRPr sz="2400">
                <a:latin typeface="Arial" panose="020B0604020202020204" pitchFamily="34" charset="0"/>
                <a:cs typeface="Arial" panose="020B0604020202020204" pitchFamily="34" charset="0"/>
              </a:defRPr>
            </a:lvl1pPr>
            <a:lvl2pPr marL="8001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2pPr>
            <a:lvl3pPr marL="1257300" indent="-342900">
              <a:buClr>
                <a:srgbClr val="007FA3"/>
              </a:buClr>
              <a:buFont typeface="Wingdings" panose="05000000000000000000" pitchFamily="2" charset="2"/>
              <a:buChar char="§"/>
              <a:defRPr sz="2400">
                <a:latin typeface="Arial" panose="020B0604020202020204" pitchFamily="34" charset="0"/>
                <a:cs typeface="Arial" panose="020B0604020202020204" pitchFamily="34" charset="0"/>
              </a:defRPr>
            </a:lvl3pPr>
            <a:lvl4pPr marL="17145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4pPr>
            <a:lvl5pPr marL="21717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5pPr>
            <a:lvl6pPr marL="26289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6pPr>
            <a:lvl7pPr marL="30861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7pPr>
            <a:lvl8pPr marL="35433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8pPr>
            <a:lvl9pPr marL="40005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9/14/2022</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146667"/>
            <a:ext cx="8229600" cy="619386"/>
          </a:xfrm>
        </p:spPr>
        <p:txBody>
          <a:bodyPr anchor="ctr"/>
          <a:lstStyle>
            <a:lvl1pPr>
              <a:defRPr sz="3600"/>
            </a:lvl1pPr>
          </a:lstStyle>
          <a:p>
            <a:r>
              <a:rPr lang="en-US" dirty="0"/>
              <a:t>Click to edit Master title style</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9/14/2022</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4" name="Content Placeholder 3">
            <a:extLst>
              <a:ext uri="{FF2B5EF4-FFF2-40B4-BE49-F238E27FC236}">
                <a16:creationId xmlns:a16="http://schemas.microsoft.com/office/drawing/2014/main" id="{42E48EFC-0C4E-479B-AAE7-B6EA2C945310}"/>
              </a:ext>
            </a:extLst>
          </p:cNvPr>
          <p:cNvSpPr>
            <a:spLocks noGrp="1"/>
          </p:cNvSpPr>
          <p:nvPr>
            <p:ph sz="quarter" idx="13"/>
          </p:nvPr>
        </p:nvSpPr>
        <p:spPr>
          <a:xfrm>
            <a:off x="457200" y="1219200"/>
            <a:ext cx="2209800" cy="381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Picture Placeholder 6">
            <a:extLst>
              <a:ext uri="{FF2B5EF4-FFF2-40B4-BE49-F238E27FC236}">
                <a16:creationId xmlns:a16="http://schemas.microsoft.com/office/drawing/2014/main" id="{752AE262-30A7-4D91-9921-2A686AFFC05A}"/>
              </a:ext>
            </a:extLst>
          </p:cNvPr>
          <p:cNvSpPr>
            <a:spLocks noGrp="1"/>
          </p:cNvSpPr>
          <p:nvPr>
            <p:ph type="pic" sz="quarter" idx="14"/>
          </p:nvPr>
        </p:nvSpPr>
        <p:spPr>
          <a:xfrm>
            <a:off x="6477000" y="5250482"/>
            <a:ext cx="2209800" cy="381000"/>
          </a:xfrm>
        </p:spPr>
        <p:txBody>
          <a:bodyPr/>
          <a:lstStyle/>
          <a:p>
            <a:endParaRPr lang="en-IN" dirty="0"/>
          </a:p>
        </p:txBody>
      </p:sp>
      <p:sp>
        <p:nvSpPr>
          <p:cNvPr id="12" name="Content Placeholder 11">
            <a:extLst>
              <a:ext uri="{FF2B5EF4-FFF2-40B4-BE49-F238E27FC236}">
                <a16:creationId xmlns:a16="http://schemas.microsoft.com/office/drawing/2014/main" id="{2A36DBE9-941E-4967-A6E8-95BFB9D9E60F}"/>
              </a:ext>
            </a:extLst>
          </p:cNvPr>
          <p:cNvSpPr>
            <a:spLocks noGrp="1"/>
          </p:cNvSpPr>
          <p:nvPr>
            <p:ph sz="quarter" idx="15"/>
          </p:nvPr>
        </p:nvSpPr>
        <p:spPr>
          <a:xfrm>
            <a:off x="457200" y="1828800"/>
            <a:ext cx="2209800" cy="4572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Picture Placeholder 2">
            <a:extLst>
              <a:ext uri="{FF2B5EF4-FFF2-40B4-BE49-F238E27FC236}">
                <a16:creationId xmlns:a16="http://schemas.microsoft.com/office/drawing/2014/main" id="{E1DF299F-B978-484A-9AF3-C8B54224B94C}"/>
              </a:ext>
            </a:extLst>
          </p:cNvPr>
          <p:cNvSpPr>
            <a:spLocks noGrp="1"/>
          </p:cNvSpPr>
          <p:nvPr>
            <p:ph type="pic" sz="quarter" idx="16"/>
          </p:nvPr>
        </p:nvSpPr>
        <p:spPr>
          <a:xfrm>
            <a:off x="4800600" y="1752600"/>
            <a:ext cx="1676400" cy="990600"/>
          </a:xfrm>
        </p:spPr>
        <p:txBody>
          <a:bodyPr/>
          <a:lstStyle/>
          <a:p>
            <a:endParaRPr lang="en-US"/>
          </a:p>
        </p:txBody>
      </p:sp>
      <p:sp>
        <p:nvSpPr>
          <p:cNvPr id="5" name="Content Placeholder 4">
            <a:extLst>
              <a:ext uri="{FF2B5EF4-FFF2-40B4-BE49-F238E27FC236}">
                <a16:creationId xmlns:a16="http://schemas.microsoft.com/office/drawing/2014/main" id="{8DD5B173-0193-26F8-BE33-BFDCE1E9F3DF}"/>
              </a:ext>
            </a:extLst>
          </p:cNvPr>
          <p:cNvSpPr>
            <a:spLocks noGrp="1"/>
          </p:cNvSpPr>
          <p:nvPr>
            <p:ph sz="quarter" idx="17"/>
          </p:nvPr>
        </p:nvSpPr>
        <p:spPr>
          <a:xfrm>
            <a:off x="228600" y="2583164"/>
            <a:ext cx="2666999" cy="614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Picture Placeholder 10">
            <a:extLst>
              <a:ext uri="{FF2B5EF4-FFF2-40B4-BE49-F238E27FC236}">
                <a16:creationId xmlns:a16="http://schemas.microsoft.com/office/drawing/2014/main" id="{C6C1D400-CB76-954B-15A2-22398CC83E8E}"/>
              </a:ext>
            </a:extLst>
          </p:cNvPr>
          <p:cNvSpPr>
            <a:spLocks noGrp="1"/>
          </p:cNvSpPr>
          <p:nvPr>
            <p:ph type="pic" sz="quarter" idx="18"/>
          </p:nvPr>
        </p:nvSpPr>
        <p:spPr>
          <a:xfrm>
            <a:off x="7162800" y="1143000"/>
            <a:ext cx="1306513" cy="619125"/>
          </a:xfrm>
        </p:spPr>
        <p:txBody>
          <a:bodyPr/>
          <a:lstStyle/>
          <a:p>
            <a:endParaRPr lang="en-US"/>
          </a:p>
        </p:txBody>
      </p:sp>
      <p:sp>
        <p:nvSpPr>
          <p:cNvPr id="14" name="Picture Placeholder 13">
            <a:extLst>
              <a:ext uri="{FF2B5EF4-FFF2-40B4-BE49-F238E27FC236}">
                <a16:creationId xmlns:a16="http://schemas.microsoft.com/office/drawing/2014/main" id="{641D82D1-1791-1F09-86C2-71E25015CE90}"/>
              </a:ext>
            </a:extLst>
          </p:cNvPr>
          <p:cNvSpPr>
            <a:spLocks noGrp="1"/>
          </p:cNvSpPr>
          <p:nvPr>
            <p:ph type="pic" sz="quarter" idx="19"/>
          </p:nvPr>
        </p:nvSpPr>
        <p:spPr>
          <a:xfrm>
            <a:off x="7239000" y="2590800"/>
            <a:ext cx="914400" cy="533400"/>
          </a:xfrm>
        </p:spPr>
        <p:txBody>
          <a:bodyPr/>
          <a:lstStyle/>
          <a:p>
            <a:endParaRPr lang="en-US"/>
          </a:p>
        </p:txBody>
      </p:sp>
      <p:sp>
        <p:nvSpPr>
          <p:cNvPr id="16" name="Picture Placeholder 15">
            <a:extLst>
              <a:ext uri="{FF2B5EF4-FFF2-40B4-BE49-F238E27FC236}">
                <a16:creationId xmlns:a16="http://schemas.microsoft.com/office/drawing/2014/main" id="{B755E3A1-A59D-C228-C58C-315C6B6D32C6}"/>
              </a:ext>
            </a:extLst>
          </p:cNvPr>
          <p:cNvSpPr>
            <a:spLocks noGrp="1"/>
          </p:cNvSpPr>
          <p:nvPr>
            <p:ph type="pic" sz="quarter" idx="20"/>
          </p:nvPr>
        </p:nvSpPr>
        <p:spPr>
          <a:xfrm>
            <a:off x="6096000" y="3209925"/>
            <a:ext cx="533400" cy="604838"/>
          </a:xfrm>
        </p:spPr>
        <p:txBody>
          <a:bodyPr/>
          <a:lstStyle/>
          <a:p>
            <a:endParaRPr lang="en-US"/>
          </a:p>
        </p:txBody>
      </p:sp>
      <p:sp>
        <p:nvSpPr>
          <p:cNvPr id="18" name="Picture Placeholder 17">
            <a:extLst>
              <a:ext uri="{FF2B5EF4-FFF2-40B4-BE49-F238E27FC236}">
                <a16:creationId xmlns:a16="http://schemas.microsoft.com/office/drawing/2014/main" id="{65067607-CEFF-B123-3715-5929D5D3DCCD}"/>
              </a:ext>
            </a:extLst>
          </p:cNvPr>
          <p:cNvSpPr>
            <a:spLocks noGrp="1"/>
          </p:cNvSpPr>
          <p:nvPr>
            <p:ph type="pic" sz="quarter" idx="21"/>
          </p:nvPr>
        </p:nvSpPr>
        <p:spPr>
          <a:xfrm>
            <a:off x="3429000" y="1143000"/>
            <a:ext cx="914400" cy="457200"/>
          </a:xfrm>
        </p:spPr>
        <p:txBody>
          <a:bodyPr/>
          <a:lstStyle/>
          <a:p>
            <a:endParaRPr lang="en-US"/>
          </a:p>
        </p:txBody>
      </p:sp>
      <p:sp>
        <p:nvSpPr>
          <p:cNvPr id="20" name="Picture Placeholder 19">
            <a:extLst>
              <a:ext uri="{FF2B5EF4-FFF2-40B4-BE49-F238E27FC236}">
                <a16:creationId xmlns:a16="http://schemas.microsoft.com/office/drawing/2014/main" id="{A942EEB9-81FE-5C1D-9F44-3647CC77A4BB}"/>
              </a:ext>
            </a:extLst>
          </p:cNvPr>
          <p:cNvSpPr>
            <a:spLocks noGrp="1"/>
          </p:cNvSpPr>
          <p:nvPr>
            <p:ph type="pic" sz="quarter" idx="22"/>
          </p:nvPr>
        </p:nvSpPr>
        <p:spPr>
          <a:xfrm>
            <a:off x="7391400" y="3962400"/>
            <a:ext cx="1077913" cy="847725"/>
          </a:xfrm>
        </p:spPr>
        <p:txBody>
          <a:bodyPr/>
          <a:lstStyle/>
          <a:p>
            <a:endParaRPr lang="en-US"/>
          </a:p>
        </p:txBody>
      </p:sp>
      <p:sp>
        <p:nvSpPr>
          <p:cNvPr id="13" name="Content Placeholder 12">
            <a:extLst>
              <a:ext uri="{FF2B5EF4-FFF2-40B4-BE49-F238E27FC236}">
                <a16:creationId xmlns:a16="http://schemas.microsoft.com/office/drawing/2014/main" id="{D2CF9390-FF97-AEA5-07CD-B3F49B609EB3}"/>
              </a:ext>
            </a:extLst>
          </p:cNvPr>
          <p:cNvSpPr>
            <a:spLocks noGrp="1"/>
          </p:cNvSpPr>
          <p:nvPr>
            <p:ph sz="quarter" idx="23"/>
          </p:nvPr>
        </p:nvSpPr>
        <p:spPr>
          <a:xfrm>
            <a:off x="457200" y="3209925"/>
            <a:ext cx="1905000" cy="381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6">
            <a:extLst>
              <a:ext uri="{FF2B5EF4-FFF2-40B4-BE49-F238E27FC236}">
                <a16:creationId xmlns:a16="http://schemas.microsoft.com/office/drawing/2014/main" id="{022BAB48-B106-897B-2D6E-DBCDE38871F7}"/>
              </a:ext>
            </a:extLst>
          </p:cNvPr>
          <p:cNvSpPr>
            <a:spLocks noGrp="1"/>
          </p:cNvSpPr>
          <p:nvPr>
            <p:ph sz="quarter" idx="24"/>
          </p:nvPr>
        </p:nvSpPr>
        <p:spPr>
          <a:xfrm>
            <a:off x="2895599" y="5029200"/>
            <a:ext cx="2057401"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8774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146667"/>
            <a:ext cx="8229600" cy="619386"/>
          </a:xfrm>
        </p:spPr>
        <p:txBody>
          <a:bodyPr anchor="ctr"/>
          <a:lstStyle>
            <a:lvl1pPr>
              <a:defRPr sz="3600"/>
            </a:lvl1pPr>
          </a:lstStyle>
          <a:p>
            <a:r>
              <a:rPr lang="en-US" dirty="0"/>
              <a:t>Click to edit Master title style</a:t>
            </a:r>
          </a:p>
        </p:txBody>
      </p:sp>
      <p:sp>
        <p:nvSpPr>
          <p:cNvPr id="3" name="Content Placeholder 2"/>
          <p:cNvSpPr>
            <a:spLocks noGrp="1"/>
          </p:cNvSpPr>
          <p:nvPr>
            <p:ph idx="1"/>
          </p:nvPr>
        </p:nvSpPr>
        <p:spPr>
          <a:xfrm>
            <a:off x="457200" y="1600201"/>
            <a:ext cx="8229600" cy="2590800"/>
          </a:xfrm>
        </p:spPr>
        <p:txBody>
          <a:bodyPr anchor="ctr"/>
          <a:lstStyle>
            <a:lvl1pPr marL="342900" indent="-342900">
              <a:buClr>
                <a:srgbClr val="007FA3"/>
              </a:buClr>
              <a:buSzPct val="100000"/>
              <a:buFont typeface="Arial" panose="020B0604020202020204" pitchFamily="34" charset="0"/>
              <a:buChar char="•"/>
              <a:defRPr sz="2400">
                <a:latin typeface="Arial" panose="020B0604020202020204" pitchFamily="34" charset="0"/>
                <a:cs typeface="Arial" panose="020B0604020202020204" pitchFamily="34" charset="0"/>
              </a:defRPr>
            </a:lvl1pPr>
            <a:lvl2pPr marL="8001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2pPr>
            <a:lvl3pPr marL="1257300" indent="-342900">
              <a:buClr>
                <a:srgbClr val="007FA3"/>
              </a:buClr>
              <a:buFont typeface="Wingdings" panose="05000000000000000000" pitchFamily="2" charset="2"/>
              <a:buChar char="§"/>
              <a:defRPr sz="2400">
                <a:latin typeface="Arial" panose="020B0604020202020204" pitchFamily="34" charset="0"/>
                <a:cs typeface="Arial" panose="020B0604020202020204" pitchFamily="34" charset="0"/>
              </a:defRPr>
            </a:lvl3pPr>
            <a:lvl4pPr marL="17145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4pPr>
            <a:lvl5pPr marL="21717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5pPr>
            <a:lvl6pPr marL="26289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6pPr>
            <a:lvl7pPr marL="30861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7pPr>
            <a:lvl8pPr marL="35433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8pPr>
            <a:lvl9pPr marL="40005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9/14/2022</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4" name="Content Placeholder 3">
            <a:extLst>
              <a:ext uri="{FF2B5EF4-FFF2-40B4-BE49-F238E27FC236}">
                <a16:creationId xmlns:a16="http://schemas.microsoft.com/office/drawing/2014/main" id="{405A018F-2C93-569E-67F7-6DEE6E9848C8}"/>
              </a:ext>
            </a:extLst>
          </p:cNvPr>
          <p:cNvSpPr>
            <a:spLocks noGrp="1"/>
          </p:cNvSpPr>
          <p:nvPr>
            <p:ph sz="quarter" idx="13"/>
          </p:nvPr>
        </p:nvSpPr>
        <p:spPr>
          <a:xfrm>
            <a:off x="457200" y="4419600"/>
            <a:ext cx="8229600" cy="990600"/>
          </a:xfrm>
        </p:spPr>
        <p:txBody>
          <a:bodyPr anchor="ctr"/>
          <a:lstStyle>
            <a:lvl1pPr marL="342900" indent="-342900">
              <a:buFont typeface="Arial" panose="020B0604020202020204" pitchFamily="34" charset="0"/>
              <a:buChar char="•"/>
              <a:defRPr sz="2400">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400">
                <a:latin typeface="Arial" panose="020B0604020202020204" pitchFamily="34" charset="0"/>
                <a:cs typeface="Arial" panose="020B0604020202020204" pitchFamily="34" charset="0"/>
              </a:defRPr>
            </a:lvl2pPr>
            <a:lvl3pPr marL="1257300" indent="-342900">
              <a:buFont typeface="Wingdings" panose="05000000000000000000" pitchFamily="2" charset="2"/>
              <a:buChar char="§"/>
              <a:defRPr sz="2400">
                <a:latin typeface="Arial" panose="020B0604020202020204" pitchFamily="34" charset="0"/>
                <a:cs typeface="Arial" panose="020B0604020202020204" pitchFamily="34" charset="0"/>
              </a:defRPr>
            </a:lvl3pPr>
            <a:lvl4pPr marL="1714500" indent="-342900">
              <a:buFont typeface="Arial" panose="020B0604020202020204" pitchFamily="34" charset="0"/>
              <a:buChar char="‒"/>
              <a:defRPr sz="2400">
                <a:latin typeface="Arial" panose="020B0604020202020204" pitchFamily="34" charset="0"/>
                <a:cs typeface="Arial" panose="020B0604020202020204" pitchFamily="34" charset="0"/>
              </a:defRPr>
            </a:lvl4pPr>
            <a:lvl5pPr marL="2171700" indent="-342900">
              <a:buFont typeface="Arial" panose="020B0604020202020204" pitchFamily="34" charset="0"/>
              <a:buChar char="•"/>
              <a:defRPr sz="2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7731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Figures+Tabl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7" name="Content Placeholder 6"/>
          <p:cNvSpPr>
            <a:spLocks noGrp="1"/>
          </p:cNvSpPr>
          <p:nvPr>
            <p:ph sz="quarter" idx="14"/>
          </p:nvPr>
        </p:nvSpPr>
        <p:spPr>
          <a:xfrm>
            <a:off x="457200" y="5410200"/>
            <a:ext cx="8229600" cy="758952"/>
          </a:xfrm>
        </p:spPr>
        <p:txBody>
          <a:bodyPr/>
          <a:lstStyle>
            <a:lvl1pPr marL="0" indent="0">
              <a:buNone/>
              <a:defRPr/>
            </a:lvl1pPr>
          </a:lstStyle>
          <a:p>
            <a:pPr lvl="0"/>
            <a:endParaRPr lang="en-US" dirty="0"/>
          </a:p>
        </p:txBody>
      </p:sp>
      <p:sp>
        <p:nvSpPr>
          <p:cNvPr id="4" name="Content Placeholder 3"/>
          <p:cNvSpPr>
            <a:spLocks noGrp="1"/>
          </p:cNvSpPr>
          <p:nvPr>
            <p:ph sz="quarter" idx="13"/>
          </p:nvPr>
        </p:nvSpPr>
        <p:spPr>
          <a:xfrm>
            <a:off x="457200" y="4495800"/>
            <a:ext cx="8229600" cy="762000"/>
          </a:xfrm>
        </p:spPr>
        <p:txBody>
          <a:bodyPr/>
          <a:lstStyle>
            <a:lvl1pPr marL="0" indent="0">
              <a:buNone/>
              <a:defRPr/>
            </a:lvl1pPr>
          </a:lstStyle>
          <a:p>
            <a:pPr lvl="0"/>
            <a:endParaRPr lang="en-US" dirty="0"/>
          </a:p>
        </p:txBody>
      </p:sp>
      <p:sp>
        <p:nvSpPr>
          <p:cNvPr id="3" name="Content Placeholder 2"/>
          <p:cNvSpPr>
            <a:spLocks noGrp="1"/>
          </p:cNvSpPr>
          <p:nvPr>
            <p:ph idx="1"/>
          </p:nvPr>
        </p:nvSpPr>
        <p:spPr>
          <a:xfrm>
            <a:off x="457200" y="1600201"/>
            <a:ext cx="8229600" cy="762000"/>
          </a:xfrm>
        </p:spPr>
        <p:txBody>
          <a:bodyPr/>
          <a:lstStyle>
            <a:lvl1pPr marL="0" indent="0">
              <a:buClr>
                <a:srgbClr val="007FA3"/>
              </a:buClr>
              <a:buSzPct val="100000"/>
              <a:buNone/>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9/14/2022</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142705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a:xfrm>
            <a:off x="457200" y="146667"/>
            <a:ext cx="8229600" cy="619386"/>
          </a:xfrm>
        </p:spPr>
        <p:txBody>
          <a:bodyPr anchor="ctr"/>
          <a:lstStyle>
            <a:lvl1pPr>
              <a:defRPr sz="3600"/>
            </a:lvl1pPr>
          </a:lstStyle>
          <a:p>
            <a:r>
              <a:rPr lang="en-US" dirty="0"/>
              <a:t>Click to edit Master title style</a:t>
            </a:r>
          </a:p>
        </p:txBody>
      </p:sp>
      <p:sp>
        <p:nvSpPr>
          <p:cNvPr id="3" name="Content Placeholder 2"/>
          <p:cNvSpPr>
            <a:spLocks noGrp="1"/>
          </p:cNvSpPr>
          <p:nvPr>
            <p:ph idx="1"/>
          </p:nvPr>
        </p:nvSpPr>
        <p:spPr/>
        <p:txBody>
          <a:bodyPr anchor="ctr"/>
          <a:lstStyle>
            <a:lvl1pPr marL="342900" indent="-342900">
              <a:buClr>
                <a:srgbClr val="007FA3"/>
              </a:buClr>
              <a:buSzPct val="100000"/>
              <a:buFont typeface="Arial" panose="020B0604020202020204" pitchFamily="34" charset="0"/>
              <a:buChar char="•"/>
              <a:defRPr sz="2400">
                <a:latin typeface="Arial" panose="020B0604020202020204" pitchFamily="34" charset="0"/>
                <a:cs typeface="Arial" panose="020B0604020202020204" pitchFamily="34" charset="0"/>
              </a:defRPr>
            </a:lvl1pPr>
            <a:lvl2pPr marL="797814"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2pPr>
            <a:lvl3pPr marL="1257300" indent="-342900">
              <a:buClr>
                <a:srgbClr val="007FA3"/>
              </a:buClr>
              <a:buFont typeface="Wingdings" panose="05000000000000000000" pitchFamily="2" charset="2"/>
              <a:buChar char="§"/>
              <a:defRPr sz="2400">
                <a:latin typeface="Arial" panose="020B0604020202020204" pitchFamily="34" charset="0"/>
                <a:cs typeface="Arial" panose="020B0604020202020204" pitchFamily="34" charset="0"/>
              </a:defRPr>
            </a:lvl3pPr>
            <a:lvl4pPr marL="17145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4pPr>
            <a:lvl5pPr marL="21717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5pPr>
            <a:lvl6pPr marL="26289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6pPr>
            <a:lvl7pPr marL="30861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7pPr>
            <a:lvl8pPr marL="35433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8pPr>
            <a:lvl9pPr marL="40005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9/14/2022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5C52D-0197-26D4-13BF-038F9E7BE31A}"/>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FFCBD4EF-A07C-3D2C-83A9-A2CD93143E8C}"/>
              </a:ext>
            </a:extLst>
          </p:cNvPr>
          <p:cNvSpPr>
            <a:spLocks noGrp="1"/>
          </p:cNvSpPr>
          <p:nvPr>
            <p:ph type="ftr" sz="quarter" idx="10"/>
          </p:nvPr>
        </p:nvSpPr>
        <p:spPr/>
        <p:txBody>
          <a:bodyPr/>
          <a:lstStyle/>
          <a:p>
            <a:endParaRPr lang="en-US" dirty="0"/>
          </a:p>
        </p:txBody>
      </p:sp>
      <p:sp>
        <p:nvSpPr>
          <p:cNvPr id="4" name="Date Placeholder 3">
            <a:extLst>
              <a:ext uri="{FF2B5EF4-FFF2-40B4-BE49-F238E27FC236}">
                <a16:creationId xmlns:a16="http://schemas.microsoft.com/office/drawing/2014/main" id="{038DAEB4-CD85-A9E6-8174-4C63458572CA}"/>
              </a:ext>
            </a:extLst>
          </p:cNvPr>
          <p:cNvSpPr>
            <a:spLocks noGrp="1"/>
          </p:cNvSpPr>
          <p:nvPr>
            <p:ph type="dt" sz="half" idx="11"/>
          </p:nvPr>
        </p:nvSpPr>
        <p:spPr/>
        <p:txBody>
          <a:bodyPr/>
          <a:lstStyle/>
          <a:p>
            <a:fld id="{A9DF6EFB-3F44-496C-A842-1E0B3D3B975A}" type="datetimeFigureOut">
              <a:rPr lang="en-US" smtClean="0"/>
              <a:pPr/>
              <a:t>9/14/2022</a:t>
            </a:fld>
            <a:endParaRPr lang="en-US" dirty="0"/>
          </a:p>
        </p:txBody>
      </p:sp>
      <p:sp>
        <p:nvSpPr>
          <p:cNvPr id="5" name="Slide Number Placeholder 4">
            <a:extLst>
              <a:ext uri="{FF2B5EF4-FFF2-40B4-BE49-F238E27FC236}">
                <a16:creationId xmlns:a16="http://schemas.microsoft.com/office/drawing/2014/main" id="{A7A79495-11BA-B82D-8A07-2DE54580120D}"/>
              </a:ext>
            </a:extLst>
          </p:cNvPr>
          <p:cNvSpPr>
            <a:spLocks noGrp="1"/>
          </p:cNvSpPr>
          <p:nvPr>
            <p:ph type="sldNum" sz="quarter" idx="12"/>
          </p:nvPr>
        </p:nvSpPr>
        <p:spPr/>
        <p:txBody>
          <a:bodyPr/>
          <a:lstStyle/>
          <a:p>
            <a:fld id="{200B2350-5261-4F5C-9DF5-EF0D264FC8D2}" type="slidenum">
              <a:rPr lang="en-US" smtClean="0"/>
              <a:pPr/>
              <a:t>‹#›</a:t>
            </a:fld>
            <a:endParaRPr lang="en-US" dirty="0"/>
          </a:p>
        </p:txBody>
      </p:sp>
      <p:sp>
        <p:nvSpPr>
          <p:cNvPr id="7" name="Content Placeholder 6">
            <a:extLst>
              <a:ext uri="{FF2B5EF4-FFF2-40B4-BE49-F238E27FC236}">
                <a16:creationId xmlns:a16="http://schemas.microsoft.com/office/drawing/2014/main" id="{F61E2105-F942-D0B6-5888-DCE239155AEC}"/>
              </a:ext>
            </a:extLst>
          </p:cNvPr>
          <p:cNvSpPr>
            <a:spLocks noGrp="1"/>
          </p:cNvSpPr>
          <p:nvPr>
            <p:ph sz="quarter" idx="13"/>
          </p:nvPr>
        </p:nvSpPr>
        <p:spPr>
          <a:xfrm>
            <a:off x="990600" y="1676400"/>
            <a:ext cx="2590800" cy="381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a:extLst>
              <a:ext uri="{FF2B5EF4-FFF2-40B4-BE49-F238E27FC236}">
                <a16:creationId xmlns:a16="http://schemas.microsoft.com/office/drawing/2014/main" id="{036D9D2C-E1DD-8539-35FE-87585ED19646}"/>
              </a:ext>
            </a:extLst>
          </p:cNvPr>
          <p:cNvSpPr>
            <a:spLocks noGrp="1"/>
          </p:cNvSpPr>
          <p:nvPr>
            <p:ph sz="quarter" idx="14"/>
          </p:nvPr>
        </p:nvSpPr>
        <p:spPr>
          <a:xfrm>
            <a:off x="990600" y="2420938"/>
            <a:ext cx="2667000" cy="38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E8352320-8100-48B7-ACA8-7CE0666D9000}"/>
              </a:ext>
            </a:extLst>
          </p:cNvPr>
          <p:cNvSpPr>
            <a:spLocks noGrp="1"/>
          </p:cNvSpPr>
          <p:nvPr>
            <p:ph sz="quarter" idx="15"/>
          </p:nvPr>
        </p:nvSpPr>
        <p:spPr>
          <a:xfrm>
            <a:off x="990600" y="3048000"/>
            <a:ext cx="2590800" cy="60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a:extLst>
              <a:ext uri="{FF2B5EF4-FFF2-40B4-BE49-F238E27FC236}">
                <a16:creationId xmlns:a16="http://schemas.microsoft.com/office/drawing/2014/main" id="{D0FA9DDA-9D94-25E9-D996-F20F2D8963C4}"/>
              </a:ext>
            </a:extLst>
          </p:cNvPr>
          <p:cNvSpPr>
            <a:spLocks noGrp="1"/>
          </p:cNvSpPr>
          <p:nvPr>
            <p:ph sz="quarter" idx="16"/>
          </p:nvPr>
        </p:nvSpPr>
        <p:spPr>
          <a:xfrm>
            <a:off x="1066800" y="3827463"/>
            <a:ext cx="2514600" cy="515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042FEE97-8E83-B989-92E9-68C06D02D4AE}"/>
              </a:ext>
            </a:extLst>
          </p:cNvPr>
          <p:cNvSpPr>
            <a:spLocks noGrp="1"/>
          </p:cNvSpPr>
          <p:nvPr>
            <p:ph sz="quarter" idx="17"/>
          </p:nvPr>
        </p:nvSpPr>
        <p:spPr>
          <a:xfrm>
            <a:off x="990600" y="4572000"/>
            <a:ext cx="2819400" cy="60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a:extLst>
              <a:ext uri="{FF2B5EF4-FFF2-40B4-BE49-F238E27FC236}">
                <a16:creationId xmlns:a16="http://schemas.microsoft.com/office/drawing/2014/main" id="{347DA414-3048-4EDC-02D8-8025D041E52E}"/>
              </a:ext>
            </a:extLst>
          </p:cNvPr>
          <p:cNvSpPr>
            <a:spLocks noGrp="1"/>
          </p:cNvSpPr>
          <p:nvPr>
            <p:ph sz="quarter" idx="18"/>
          </p:nvPr>
        </p:nvSpPr>
        <p:spPr>
          <a:xfrm>
            <a:off x="4419600" y="1752600"/>
            <a:ext cx="1916113" cy="38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a:extLst>
              <a:ext uri="{FF2B5EF4-FFF2-40B4-BE49-F238E27FC236}">
                <a16:creationId xmlns:a16="http://schemas.microsoft.com/office/drawing/2014/main" id="{5C9B8F25-1053-4B90-E00A-D09D8CD240E3}"/>
              </a:ext>
            </a:extLst>
          </p:cNvPr>
          <p:cNvSpPr>
            <a:spLocks noGrp="1"/>
          </p:cNvSpPr>
          <p:nvPr>
            <p:ph sz="quarter" idx="19"/>
          </p:nvPr>
        </p:nvSpPr>
        <p:spPr>
          <a:xfrm>
            <a:off x="4419600" y="2362200"/>
            <a:ext cx="2133600" cy="439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0">
            <a:extLst>
              <a:ext uri="{FF2B5EF4-FFF2-40B4-BE49-F238E27FC236}">
                <a16:creationId xmlns:a16="http://schemas.microsoft.com/office/drawing/2014/main" id="{C7DD4FF1-D2C2-8C43-BE3D-999A5CFCF7B2}"/>
              </a:ext>
            </a:extLst>
          </p:cNvPr>
          <p:cNvSpPr>
            <a:spLocks noGrp="1"/>
          </p:cNvSpPr>
          <p:nvPr>
            <p:ph sz="quarter" idx="20"/>
          </p:nvPr>
        </p:nvSpPr>
        <p:spPr>
          <a:xfrm>
            <a:off x="4419600" y="3030538"/>
            <a:ext cx="2362200" cy="439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2">
            <a:extLst>
              <a:ext uri="{FF2B5EF4-FFF2-40B4-BE49-F238E27FC236}">
                <a16:creationId xmlns:a16="http://schemas.microsoft.com/office/drawing/2014/main" id="{86F7BF3F-8554-4E35-EEEA-4423F3FBF4EE}"/>
              </a:ext>
            </a:extLst>
          </p:cNvPr>
          <p:cNvSpPr>
            <a:spLocks noGrp="1"/>
          </p:cNvSpPr>
          <p:nvPr>
            <p:ph sz="quarter" idx="21"/>
          </p:nvPr>
        </p:nvSpPr>
        <p:spPr>
          <a:xfrm>
            <a:off x="4572000" y="3792538"/>
            <a:ext cx="2362200" cy="617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4">
            <a:extLst>
              <a:ext uri="{FF2B5EF4-FFF2-40B4-BE49-F238E27FC236}">
                <a16:creationId xmlns:a16="http://schemas.microsoft.com/office/drawing/2014/main" id="{71664E15-6FD9-8A3C-2805-3015F2B0B368}"/>
              </a:ext>
            </a:extLst>
          </p:cNvPr>
          <p:cNvSpPr>
            <a:spLocks noGrp="1"/>
          </p:cNvSpPr>
          <p:nvPr>
            <p:ph sz="quarter" idx="22"/>
          </p:nvPr>
        </p:nvSpPr>
        <p:spPr>
          <a:xfrm>
            <a:off x="4724400" y="4732338"/>
            <a:ext cx="2590800" cy="549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Content Placeholder 26">
            <a:extLst>
              <a:ext uri="{FF2B5EF4-FFF2-40B4-BE49-F238E27FC236}">
                <a16:creationId xmlns:a16="http://schemas.microsoft.com/office/drawing/2014/main" id="{2BBC328D-A962-DB82-F06F-4D6A315A8AA2}"/>
              </a:ext>
            </a:extLst>
          </p:cNvPr>
          <p:cNvSpPr>
            <a:spLocks noGrp="1"/>
          </p:cNvSpPr>
          <p:nvPr>
            <p:ph sz="quarter" idx="23"/>
          </p:nvPr>
        </p:nvSpPr>
        <p:spPr>
          <a:xfrm>
            <a:off x="4724400" y="5603875"/>
            <a:ext cx="2819400" cy="549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7320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4.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9/14/2022</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9" name="Picture Placeholder 6" descr="Pearson logo">
            <a:extLst>
              <a:ext uri="{FF2B5EF4-FFF2-40B4-BE49-F238E27FC236}">
                <a16:creationId xmlns:a16="http://schemas.microsoft.com/office/drawing/2014/main" id="{8350D1B7-14B8-3B0D-FDF0-AF458F3F31D0}"/>
              </a:ext>
            </a:extLst>
          </p:cNvPr>
          <p:cNvPicPr>
            <a:picLocks noChangeAspect="1"/>
          </p:cNvPicPr>
          <p:nvPr userDrawn="1"/>
        </p:nvPicPr>
        <p:blipFill rotWithShape="1">
          <a:blip r:embed="rId20" cstate="print">
            <a:extLst>
              <a:ext uri="{28A0092B-C50C-407E-A947-70E740481C1C}">
                <a14:useLocalDpi xmlns:a14="http://schemas.microsoft.com/office/drawing/2010/main" val="0"/>
              </a:ext>
            </a:extLst>
          </a:blip>
          <a:stretch/>
        </p:blipFill>
        <p:spPr>
          <a:xfrm>
            <a:off x="469920" y="6468745"/>
            <a:ext cx="989161" cy="312211"/>
          </a:xfrm>
          <a:prstGeom prst="rect">
            <a:avLst/>
          </a:prstGeom>
        </p:spPr>
      </p:pic>
      <p:sp>
        <p:nvSpPr>
          <p:cNvPr id="10" name="Content Placeholder 2">
            <a:extLst>
              <a:ext uri="{FF2B5EF4-FFF2-40B4-BE49-F238E27FC236}">
                <a16:creationId xmlns:a16="http://schemas.microsoft.com/office/drawing/2014/main" id="{6754CEB7-B8A9-5DBF-2A9C-3590492E2629}"/>
              </a:ext>
            </a:extLst>
          </p:cNvPr>
          <p:cNvSpPr txBox="1">
            <a:spLocks/>
          </p:cNvSpPr>
          <p:nvPr userDrawn="1"/>
        </p:nvSpPr>
        <p:spPr>
          <a:xfrm>
            <a:off x="3657600" y="6518742"/>
            <a:ext cx="5041158" cy="221018"/>
          </a:xfrm>
          <a:prstGeom prst="rect">
            <a:avLst/>
          </a:prstGeom>
        </p:spPr>
        <p:txBody>
          <a:bodyPr wrap="square" lIns="0" tIns="18000" rIns="0" bIns="18000" anchor="ctr" anchorCtr="0">
            <a:spAutoFit/>
          </a:bodyPr>
          <a:lstStyle>
            <a:lvl1pPr marL="256032" indent="-256032" algn="l" defTabSz="914400" rtl="0" eaLnBrk="1" latinLnBrk="0" hangingPunct="1">
              <a:spcBef>
                <a:spcPts val="900"/>
              </a:spcBef>
              <a:buClr>
                <a:srgbClr val="007FA3"/>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altLang="en-US" sz="1200" dirty="0">
                <a:latin typeface="Verdana"/>
                <a:ea typeface="Verdana" panose="020B0604030504040204" pitchFamily="34" charset="0"/>
                <a:cs typeface="Verdana" panose="020B0604030504040204" pitchFamily="34" charset="0"/>
              </a:rPr>
              <a:t>Copyright © 2012 Pearson Education, Inc.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69" r:id="rId5"/>
    <p:sldLayoutId id="2147483663" r:id="rId6"/>
    <p:sldLayoutId id="2147483661" r:id="rId7"/>
    <p:sldLayoutId id="2147483659" r:id="rId8"/>
    <p:sldLayoutId id="2147483678" r:id="rId9"/>
    <p:sldLayoutId id="2147483658" r:id="rId10"/>
    <p:sldLayoutId id="2147483660" r:id="rId11"/>
    <p:sldLayoutId id="2147483651" r:id="rId12"/>
    <p:sldLayoutId id="2147483654" r:id="rId13"/>
    <p:sldLayoutId id="2147483655" r:id="rId14"/>
    <p:sldLayoutId id="2147483670" r:id="rId15"/>
    <p:sldLayoutId id="2147483677" r:id="rId16"/>
    <p:sldLayoutId id="2147483668" r:id="rId17"/>
    <p:sldLayoutId id="2147483675" r:id="rId18"/>
  </p:sldLayoutIdLst>
  <p:txStyles>
    <p:titleStyle>
      <a:lvl1pPr algn="l" defTabSz="914400" rtl="0" eaLnBrk="1" latinLnBrk="0" hangingPunct="1">
        <a:lnSpc>
          <a:spcPct val="100000"/>
        </a:lnSpc>
        <a:spcBef>
          <a:spcPct val="0"/>
        </a:spcBef>
        <a:buNone/>
        <a:defRPr sz="34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900"/>
        </a:spcBef>
        <a:buClr>
          <a:srgbClr val="007FA3"/>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userDrawn="1"/>
        </p:nvPicPr>
        <p:blipFill rotWithShape="1">
          <a:blip r:embed="rId5">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00714613"/>
      </p:ext>
    </p:extLst>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5.xml"/><Relationship Id="rId4" Type="http://schemas.openxmlformats.org/officeDocument/2006/relationships/image" Target="../media/image28.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5.xml"/><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0084"/>
            <a:ext cx="8249779" cy="1144347"/>
          </a:xfrm>
        </p:spPr>
        <p:txBody>
          <a:bodyPr wrap="square" lIns="0" tIns="18000" rIns="0" bIns="18000" anchor="ctr" anchorCtr="0">
            <a:spAutoFit/>
          </a:bodyPr>
          <a:lstStyle/>
          <a:p>
            <a:r>
              <a:rPr lang="en-US" noProof="0" dirty="0">
                <a:solidFill>
                  <a:schemeClr val="bg2"/>
                </a:solidFill>
                <a:effectLst/>
                <a:ea typeface="Calibri" panose="020F0502020204030204" pitchFamily="34" charset="0"/>
              </a:rPr>
              <a:t>Architecture and Interior Design: An Integrated History to the Present</a:t>
            </a:r>
            <a:endParaRPr lang="en-US" noProof="0" dirty="0">
              <a:solidFill>
                <a:schemeClr val="bg2"/>
              </a:solidFill>
            </a:endParaRPr>
          </a:p>
        </p:txBody>
      </p:sp>
      <p:sp>
        <p:nvSpPr>
          <p:cNvPr id="17" name="Content Placeholder 16">
            <a:extLst>
              <a:ext uri="{FF2B5EF4-FFF2-40B4-BE49-F238E27FC236}">
                <a16:creationId xmlns:a16="http://schemas.microsoft.com/office/drawing/2014/main" id="{3B793719-A7EE-4540-A8F4-A2D00610EDA6}"/>
              </a:ext>
            </a:extLst>
          </p:cNvPr>
          <p:cNvSpPr>
            <a:spLocks noGrp="1"/>
          </p:cNvSpPr>
          <p:nvPr>
            <p:ph sz="quarter" idx="14"/>
          </p:nvPr>
        </p:nvSpPr>
        <p:spPr>
          <a:xfrm>
            <a:off x="472273" y="1404651"/>
            <a:ext cx="8234625" cy="344128"/>
          </a:xfrm>
        </p:spPr>
        <p:txBody>
          <a:bodyPr wrap="square" lIns="0" tIns="18000" rIns="0" bIns="18000" anchor="ctr" anchorCtr="0">
            <a:spAutoFit/>
          </a:bodyPr>
          <a:lstStyle/>
          <a:p>
            <a:pPr marL="0">
              <a:spcBef>
                <a:spcPct val="0"/>
              </a:spcBef>
            </a:pPr>
            <a:r>
              <a:rPr lang="en-US" sz="2000" noProof="0" dirty="0">
                <a:solidFill>
                  <a:schemeClr val="bg2"/>
                </a:solidFill>
                <a:latin typeface="Arial" panose="020B0604020202020204" pitchFamily="34" charset="0"/>
                <a:cs typeface="Arial" panose="020B0604020202020204" pitchFamily="34" charset="0"/>
              </a:rPr>
              <a:t>First Edition</a:t>
            </a:r>
          </a:p>
        </p:txBody>
      </p:sp>
      <p:pic>
        <p:nvPicPr>
          <p:cNvPr id="5" name="Picture Placeholder 4" descr="Front Cover: Architecture and Interior Design: An Integrated History to the Present First Edition by Harwood, May and Sherman.">
            <a:extLst>
              <a:ext uri="{FF2B5EF4-FFF2-40B4-BE49-F238E27FC236}">
                <a16:creationId xmlns:a16="http://schemas.microsoft.com/office/drawing/2014/main" id="{C12A97EF-E910-E8B4-7680-5E3BFC77E91B}"/>
              </a:ext>
            </a:extLst>
          </p:cNvPr>
          <p:cNvPicPr>
            <a:picLocks noGrp="1" noChangeAspect="1"/>
          </p:cNvPicPr>
          <p:nvPr>
            <p:ph type="pic" sz="quarter" idx="18"/>
          </p:nvPr>
        </p:nvPicPr>
        <p:blipFill rotWithShape="1">
          <a:blip r:embed="rId3">
            <a:extLst>
              <a:ext uri="{28A0092B-C50C-407E-A947-70E740481C1C}">
                <a14:useLocalDpi xmlns:a14="http://schemas.microsoft.com/office/drawing/2010/main" val="0"/>
              </a:ext>
            </a:extLst>
          </a:blip>
          <a:stretch/>
        </p:blipFill>
        <p:spPr>
          <a:xfrm>
            <a:off x="477395" y="1906838"/>
            <a:ext cx="3394631" cy="4345229"/>
          </a:xfrm>
          <a:prstGeom prst="rect">
            <a:avLst/>
          </a:prstGeom>
        </p:spPr>
      </p:pic>
      <p:sp>
        <p:nvSpPr>
          <p:cNvPr id="15" name="Content Placeholder 14">
            <a:extLst>
              <a:ext uri="{FF2B5EF4-FFF2-40B4-BE49-F238E27FC236}">
                <a16:creationId xmlns:a16="http://schemas.microsoft.com/office/drawing/2014/main" id="{E43C93AB-C2B8-4D4F-ACB4-6567A17197A0}"/>
              </a:ext>
            </a:extLst>
          </p:cNvPr>
          <p:cNvSpPr>
            <a:spLocks noGrp="1"/>
          </p:cNvSpPr>
          <p:nvPr>
            <p:ph sz="quarter" idx="15"/>
          </p:nvPr>
        </p:nvSpPr>
        <p:spPr>
          <a:xfrm>
            <a:off x="4578474" y="2854784"/>
            <a:ext cx="4108326" cy="498016"/>
          </a:xfrm>
        </p:spPr>
        <p:txBody>
          <a:bodyPr wrap="square" lIns="0" tIns="18000" rIns="0" bIns="18000" anchor="ctr" anchorCtr="0">
            <a:spAutoFit/>
          </a:bodyPr>
          <a:lstStyle/>
          <a:p>
            <a:pPr marL="0"/>
            <a:r>
              <a:rPr lang="en-US" altLang="en-US" sz="3000" noProof="0" dirty="0">
                <a:latin typeface="Arial" panose="020B0604020202020204" pitchFamily="34" charset="0"/>
                <a:cs typeface="Arial" panose="020B0604020202020204" pitchFamily="34" charset="0"/>
              </a:rPr>
              <a:t>Chapter 51</a:t>
            </a:r>
            <a:endParaRPr lang="en-US" sz="3000" noProof="0" dirty="0">
              <a:latin typeface="Arial" panose="020B0604020202020204" pitchFamily="34" charset="0"/>
              <a:cs typeface="Arial" panose="020B0604020202020204" pitchFamily="34" charset="0"/>
            </a:endParaRPr>
          </a:p>
        </p:txBody>
      </p:sp>
      <p:sp>
        <p:nvSpPr>
          <p:cNvPr id="10" name="Content Placeholder 9">
            <a:extLst>
              <a:ext uri="{FF2B5EF4-FFF2-40B4-BE49-F238E27FC236}">
                <a16:creationId xmlns:a16="http://schemas.microsoft.com/office/drawing/2014/main" id="{35A873D2-A2ED-4ED8-8D16-043637C931D8}"/>
              </a:ext>
            </a:extLst>
          </p:cNvPr>
          <p:cNvSpPr>
            <a:spLocks noGrp="1"/>
          </p:cNvSpPr>
          <p:nvPr>
            <p:ph sz="quarter" idx="20"/>
          </p:nvPr>
        </p:nvSpPr>
        <p:spPr>
          <a:xfrm>
            <a:off x="4588521" y="3591448"/>
            <a:ext cx="4108327" cy="374906"/>
          </a:xfrm>
        </p:spPr>
        <p:txBody>
          <a:bodyPr wrap="square" lIns="0" tIns="18000" rIns="0" bIns="18000" anchor="ctr" anchorCtr="0">
            <a:spAutoFit/>
          </a:bodyPr>
          <a:lstStyle/>
          <a:p>
            <a:pPr marL="0"/>
            <a:r>
              <a:rPr lang="en-US" noProof="0" dirty="0">
                <a:effectLst/>
                <a:latin typeface="Arial" panose="020B0604020202020204" pitchFamily="34" charset="0"/>
                <a:cs typeface="Arial" panose="020B0604020202020204" pitchFamily="34" charset="0"/>
              </a:rPr>
              <a:t>Art Deco, Art </a:t>
            </a:r>
            <a:r>
              <a:rPr lang="en-US" noProof="0" dirty="0" err="1">
                <a:effectLst/>
                <a:latin typeface="Arial" panose="020B0604020202020204" pitchFamily="34" charset="0"/>
                <a:cs typeface="Arial" panose="020B0604020202020204" pitchFamily="34" charset="0"/>
              </a:rPr>
              <a:t>Moderne</a:t>
            </a:r>
            <a:endParaRPr lang="en-US" altLang="en-US" b="1" noProof="0" dirty="0">
              <a:latin typeface="Arial" panose="020B0604020202020204" pitchFamily="34" charset="0"/>
              <a:cs typeface="Arial" panose="020B0604020202020204" pitchFamily="34" charset="0"/>
            </a:endParaRPr>
          </a:p>
        </p:txBody>
      </p:sp>
      <p:sp>
        <p:nvSpPr>
          <p:cNvPr id="8" name="Content Placeholder 7">
            <a:extLst>
              <a:ext uri="{FF2B5EF4-FFF2-40B4-BE49-F238E27FC236}">
                <a16:creationId xmlns:a16="http://schemas.microsoft.com/office/drawing/2014/main" id="{B4BD3AFF-53C2-4E57-930B-4E01274E0EB3}"/>
              </a:ext>
            </a:extLst>
          </p:cNvPr>
          <p:cNvSpPr>
            <a:spLocks noGrp="1"/>
          </p:cNvSpPr>
          <p:nvPr>
            <p:ph sz="quarter" idx="21"/>
          </p:nvPr>
        </p:nvSpPr>
        <p:spPr>
          <a:xfrm>
            <a:off x="4583017" y="4273073"/>
            <a:ext cx="4124890" cy="344128"/>
          </a:xfrm>
        </p:spPr>
        <p:txBody>
          <a:bodyPr wrap="square" lIns="0" tIns="18000" rIns="0" bIns="18000" anchor="ctr" anchorCtr="0">
            <a:spAutoFit/>
          </a:bodyPr>
          <a:lstStyle/>
          <a:p>
            <a:pPr marL="0" indent="0">
              <a:buNone/>
            </a:pPr>
            <a:r>
              <a:rPr lang="en-US" sz="2000" noProof="0" dirty="0">
                <a:effectLst/>
                <a:latin typeface="Arial" panose="020B0604020202020204" pitchFamily="34" charset="0"/>
                <a:cs typeface="Arial" panose="020B0604020202020204" pitchFamily="34" charset="0"/>
              </a:rPr>
              <a:t>1920s – Early 1940s</a:t>
            </a:r>
            <a:endParaRPr lang="en-US" altLang="en-US" sz="2000" noProof="0" dirty="0">
              <a:latin typeface="Arial" panose="020B0604020202020204" pitchFamily="34" charset="0"/>
              <a:ea typeface="Verdana" panose="020B0604030504040204" pitchFamily="34" charset="0"/>
              <a:cs typeface="Arial" panose="020B0604020202020204" pitchFamily="34" charset="0"/>
            </a:endParaRPr>
          </a:p>
        </p:txBody>
      </p:sp>
      <p:pic>
        <p:nvPicPr>
          <p:cNvPr id="19" name="Picture Placeholder 6" descr="Pearson Logo">
            <a:extLst>
              <a:ext uri="{FF2B5EF4-FFF2-40B4-BE49-F238E27FC236}">
                <a16:creationId xmlns:a16="http://schemas.microsoft.com/office/drawing/2014/main" id="{97B83008-A94F-7121-3160-A5C6A3B4BD95}"/>
              </a:ext>
            </a:extLst>
          </p:cNvPr>
          <p:cNvPicPr>
            <a:picLocks noGrp="1" noChangeAspect="1"/>
          </p:cNvPicPr>
          <p:nvPr>
            <p:ph type="pic" sz="quarter" idx="19"/>
          </p:nvPr>
        </p:nvPicPr>
        <p:blipFill rotWithShape="1">
          <a:blip r:embed="rId4" cstate="print">
            <a:extLst>
              <a:ext uri="{28A0092B-C50C-407E-A947-70E740481C1C}">
                <a14:useLocalDpi xmlns:a14="http://schemas.microsoft.com/office/drawing/2010/main" val="0"/>
              </a:ext>
            </a:extLst>
          </a:blip>
          <a:stretch/>
        </p:blipFill>
        <p:spPr>
          <a:xfrm>
            <a:off x="469920" y="6468745"/>
            <a:ext cx="989161" cy="312211"/>
          </a:xfrm>
          <a:prstGeom prst="rect">
            <a:avLst/>
          </a:prstGeom>
        </p:spPr>
      </p:pic>
      <p:sp>
        <p:nvSpPr>
          <p:cNvPr id="3" name="Content Placeholder 2">
            <a:extLst>
              <a:ext uri="{FF2B5EF4-FFF2-40B4-BE49-F238E27FC236}">
                <a16:creationId xmlns:a16="http://schemas.microsoft.com/office/drawing/2014/main" id="{AC8D56D4-8C15-4148-37DB-755B5DD26370}"/>
              </a:ext>
            </a:extLst>
          </p:cNvPr>
          <p:cNvSpPr>
            <a:spLocks noGrp="1"/>
          </p:cNvSpPr>
          <p:nvPr>
            <p:ph sz="quarter" idx="22"/>
          </p:nvPr>
        </p:nvSpPr>
        <p:spPr>
          <a:xfrm>
            <a:off x="3810000" y="6520090"/>
            <a:ext cx="4888758" cy="221018"/>
          </a:xfrm>
        </p:spPr>
        <p:txBody>
          <a:bodyPr wrap="square" tIns="18000" bIns="18000" anchor="ctr" anchorCtr="0">
            <a:spAutoFit/>
          </a:bodyPr>
          <a:lstStyle/>
          <a:p>
            <a:pPr marL="0" indent="0" algn="r">
              <a:buNone/>
            </a:pPr>
            <a:r>
              <a:rPr lang="en-US" altLang="en-US" sz="1200" noProof="0" dirty="0">
                <a:latin typeface="Verdana"/>
                <a:ea typeface="Verdana" panose="020B0604030504040204" pitchFamily="34" charset="0"/>
                <a:cs typeface="Verdana" panose="020B0604030504040204" pitchFamily="34" charset="0"/>
              </a:rPr>
              <a:t>Copyright © 2012 Pearson Education, Inc. All Rights Reserved</a:t>
            </a:r>
          </a:p>
        </p:txBody>
      </p:sp>
    </p:spTree>
    <p:extLst>
      <p:ext uri="{BB962C8B-B14F-4D97-AF65-F5344CB8AC3E}">
        <p14:creationId xmlns:p14="http://schemas.microsoft.com/office/powerpoint/2010/main" val="379948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D842E-9A60-6AA9-7EE2-C51A51250FF1}"/>
              </a:ext>
            </a:extLst>
          </p:cNvPr>
          <p:cNvSpPr>
            <a:spLocks noGrp="1"/>
          </p:cNvSpPr>
          <p:nvPr>
            <p:ph type="title"/>
          </p:nvPr>
        </p:nvSpPr>
        <p:spPr>
          <a:xfrm>
            <a:off x="470645" y="162428"/>
            <a:ext cx="8216155" cy="590349"/>
          </a:xfrm>
        </p:spPr>
        <p:txBody>
          <a:bodyPr wrap="square" tIns="18000" bIns="18000" anchor="ctr" anchorCtr="0">
            <a:spAutoFit/>
          </a:bodyPr>
          <a:lstStyle/>
          <a:p>
            <a:r>
              <a:rPr lang="en-US" altLang="en-US" noProof="0" dirty="0"/>
              <a:t>51.6</a:t>
            </a:r>
            <a:endParaRPr lang="en-US" noProof="0" dirty="0"/>
          </a:p>
        </p:txBody>
      </p:sp>
      <p:sp>
        <p:nvSpPr>
          <p:cNvPr id="3" name="Content Placeholder 2">
            <a:extLst>
              <a:ext uri="{FF2B5EF4-FFF2-40B4-BE49-F238E27FC236}">
                <a16:creationId xmlns:a16="http://schemas.microsoft.com/office/drawing/2014/main" id="{49551338-BFBA-52B3-D75C-B5C08CE9241D}"/>
              </a:ext>
            </a:extLst>
          </p:cNvPr>
          <p:cNvSpPr>
            <a:spLocks noGrp="1"/>
          </p:cNvSpPr>
          <p:nvPr>
            <p:ph sz="quarter" idx="13"/>
          </p:nvPr>
        </p:nvSpPr>
        <p:spPr>
          <a:xfrm>
            <a:off x="466165" y="944545"/>
            <a:ext cx="8220635" cy="651905"/>
          </a:xfrm>
        </p:spPr>
        <p:txBody>
          <a:bodyPr wrap="square" tIns="18000" bIns="18000" anchor="ctr" anchorCtr="0">
            <a:spAutoFit/>
          </a:bodyPr>
          <a:lstStyle/>
          <a:p>
            <a:pPr marL="0" indent="0">
              <a:buNone/>
            </a:pPr>
            <a:r>
              <a:rPr lang="en-US" altLang="en-US" sz="2000" noProof="0" dirty="0">
                <a:latin typeface="Arial" panose="020B0604020202020204" pitchFamily="34" charset="0"/>
                <a:cs typeface="Arial" panose="020B0604020202020204" pitchFamily="34" charset="0"/>
              </a:rPr>
              <a:t>Daily Express Building, London, England; 1930-1932; Herbert Ellis and W. L. Clarke with Owen Williams. Art Deco.</a:t>
            </a:r>
            <a:endParaRPr lang="en-US" sz="2000" noProof="0" dirty="0">
              <a:latin typeface="Arial" panose="020B0604020202020204" pitchFamily="34" charset="0"/>
              <a:cs typeface="Arial" panose="020B0604020202020204" pitchFamily="34" charset="0"/>
            </a:endParaRPr>
          </a:p>
        </p:txBody>
      </p:sp>
      <p:pic>
        <p:nvPicPr>
          <p:cNvPr id="8" name="Picture Placeholder 7" descr="An exterior view of the daily express building depicts its facade characteristics. The facade has glass walls with curtains and stepped floors. The entrance is curved. The glass walls are stained and decorated with lines.&#10;">
            <a:extLst>
              <a:ext uri="{FF2B5EF4-FFF2-40B4-BE49-F238E27FC236}">
                <a16:creationId xmlns:a16="http://schemas.microsoft.com/office/drawing/2014/main" id="{E6C7DC5C-1C00-C87E-37B6-0A485DE926CF}"/>
              </a:ext>
            </a:extLst>
          </p:cNvPr>
          <p:cNvPicPr>
            <a:picLocks noGrp="1" noChangeAspect="1"/>
          </p:cNvPicPr>
          <p:nvPr>
            <p:ph type="pic" sz="quarter" idx="21"/>
          </p:nvPr>
        </p:nvPicPr>
        <p:blipFill rotWithShape="1">
          <a:blip r:embed="rId2">
            <a:extLst>
              <a:ext uri="{28A0092B-C50C-407E-A947-70E740481C1C}">
                <a14:useLocalDpi xmlns:a14="http://schemas.microsoft.com/office/drawing/2010/main" val="0"/>
              </a:ext>
            </a:extLst>
          </a:blip>
          <a:srcRect l="996" t="680"/>
          <a:stretch/>
        </p:blipFill>
        <p:spPr>
          <a:xfrm>
            <a:off x="3088256" y="1785668"/>
            <a:ext cx="3004051" cy="4577292"/>
          </a:xfrm>
          <a:prstGeom prst="rect">
            <a:avLst/>
          </a:prstGeom>
        </p:spPr>
      </p:pic>
    </p:spTree>
    <p:extLst>
      <p:ext uri="{BB962C8B-B14F-4D97-AF65-F5344CB8AC3E}">
        <p14:creationId xmlns:p14="http://schemas.microsoft.com/office/powerpoint/2010/main" val="258839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D842E-9A60-6AA9-7EE2-C51A51250FF1}"/>
              </a:ext>
            </a:extLst>
          </p:cNvPr>
          <p:cNvSpPr>
            <a:spLocks noGrp="1"/>
          </p:cNvSpPr>
          <p:nvPr>
            <p:ph type="title"/>
          </p:nvPr>
        </p:nvSpPr>
        <p:spPr>
          <a:xfrm>
            <a:off x="470645" y="162428"/>
            <a:ext cx="8216155" cy="590349"/>
          </a:xfrm>
        </p:spPr>
        <p:txBody>
          <a:bodyPr wrap="square" tIns="18000" bIns="18000" anchor="ctr" anchorCtr="0">
            <a:spAutoFit/>
          </a:bodyPr>
          <a:lstStyle/>
          <a:p>
            <a:r>
              <a:rPr lang="en-US" altLang="en-US" noProof="0" dirty="0"/>
              <a:t>51.7</a:t>
            </a:r>
            <a:endParaRPr lang="en-US" noProof="0" dirty="0"/>
          </a:p>
        </p:txBody>
      </p:sp>
      <p:sp>
        <p:nvSpPr>
          <p:cNvPr id="3" name="Content Placeholder 2">
            <a:extLst>
              <a:ext uri="{FF2B5EF4-FFF2-40B4-BE49-F238E27FC236}">
                <a16:creationId xmlns:a16="http://schemas.microsoft.com/office/drawing/2014/main" id="{49551338-BFBA-52B3-D75C-B5C08CE9241D}"/>
              </a:ext>
            </a:extLst>
          </p:cNvPr>
          <p:cNvSpPr>
            <a:spLocks noGrp="1"/>
          </p:cNvSpPr>
          <p:nvPr>
            <p:ph sz="quarter" idx="13"/>
          </p:nvPr>
        </p:nvSpPr>
        <p:spPr>
          <a:xfrm>
            <a:off x="466165" y="947714"/>
            <a:ext cx="8220635" cy="344128"/>
          </a:xfrm>
        </p:spPr>
        <p:txBody>
          <a:bodyPr wrap="square" tIns="18000" bIns="18000" anchor="ctr" anchorCtr="0">
            <a:spAutoFit/>
          </a:bodyPr>
          <a:lstStyle/>
          <a:p>
            <a:pPr marL="0" indent="0">
              <a:buNone/>
            </a:pPr>
            <a:r>
              <a:rPr lang="en-US" altLang="en-US" sz="2000" noProof="0" dirty="0">
                <a:latin typeface="Arial" panose="020B0604020202020204" pitchFamily="34" charset="0"/>
                <a:cs typeface="Arial" panose="020B0604020202020204" pitchFamily="34" charset="0"/>
              </a:rPr>
              <a:t>Greyhound Bus Terminal, 1936-1937; Jackson, Mississippi. Art </a:t>
            </a:r>
            <a:r>
              <a:rPr lang="en-US" altLang="en-US" sz="2000" noProof="0" dirty="0" err="1">
                <a:latin typeface="Arial" panose="020B0604020202020204" pitchFamily="34" charset="0"/>
                <a:cs typeface="Arial" panose="020B0604020202020204" pitchFamily="34" charset="0"/>
              </a:rPr>
              <a:t>Moderne</a:t>
            </a:r>
            <a:r>
              <a:rPr lang="en-US" altLang="en-US" sz="2000" noProof="0" dirty="0">
                <a:latin typeface="Arial" panose="020B0604020202020204" pitchFamily="34" charset="0"/>
                <a:cs typeface="Arial" panose="020B0604020202020204" pitchFamily="34" charset="0"/>
              </a:rPr>
              <a:t>.</a:t>
            </a:r>
            <a:endParaRPr lang="en-US" sz="2000" noProof="0" dirty="0">
              <a:latin typeface="Arial" panose="020B0604020202020204" pitchFamily="34" charset="0"/>
              <a:cs typeface="Arial" panose="020B0604020202020204" pitchFamily="34" charset="0"/>
            </a:endParaRPr>
          </a:p>
        </p:txBody>
      </p:sp>
      <p:pic>
        <p:nvPicPr>
          <p:cNvPr id="7" name="Picture Placeholder 6" descr="An exterior view of the Greyhound Bus Terminal depicts its facade characteristics.&#10;Long description is available in notes, press F6.">
            <a:extLst>
              <a:ext uri="{FF2B5EF4-FFF2-40B4-BE49-F238E27FC236}">
                <a16:creationId xmlns:a16="http://schemas.microsoft.com/office/drawing/2014/main" id="{571146A6-4885-5540-FCF8-E598FD0E2D5A}"/>
              </a:ext>
            </a:extLst>
          </p:cNvPr>
          <p:cNvPicPr>
            <a:picLocks noGrp="1" noChangeAspect="1"/>
          </p:cNvPicPr>
          <p:nvPr>
            <p:ph type="pic" sz="quarter" idx="21"/>
          </p:nvPr>
        </p:nvPicPr>
        <p:blipFill rotWithShape="1">
          <a:blip r:embed="rId3">
            <a:extLst>
              <a:ext uri="{28A0092B-C50C-407E-A947-70E740481C1C}">
                <a14:useLocalDpi xmlns:a14="http://schemas.microsoft.com/office/drawing/2010/main" val="0"/>
              </a:ext>
            </a:extLst>
          </a:blip>
          <a:srcRect l="737" t="941"/>
          <a:stretch/>
        </p:blipFill>
        <p:spPr>
          <a:xfrm>
            <a:off x="1173191" y="1802921"/>
            <a:ext cx="6866023" cy="4241012"/>
          </a:xfrm>
          <a:prstGeom prst="rect">
            <a:avLst/>
          </a:prstGeom>
        </p:spPr>
      </p:pic>
    </p:spTree>
    <p:extLst>
      <p:ext uri="{BB962C8B-B14F-4D97-AF65-F5344CB8AC3E}">
        <p14:creationId xmlns:p14="http://schemas.microsoft.com/office/powerpoint/2010/main" val="3276972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D842E-9A60-6AA9-7EE2-C51A51250FF1}"/>
              </a:ext>
            </a:extLst>
          </p:cNvPr>
          <p:cNvSpPr>
            <a:spLocks noGrp="1"/>
          </p:cNvSpPr>
          <p:nvPr>
            <p:ph type="title"/>
          </p:nvPr>
        </p:nvSpPr>
        <p:spPr>
          <a:xfrm>
            <a:off x="470645" y="162428"/>
            <a:ext cx="8216155" cy="590349"/>
          </a:xfrm>
        </p:spPr>
        <p:txBody>
          <a:bodyPr wrap="square" tIns="18000" bIns="18000" anchor="ctr" anchorCtr="0">
            <a:spAutoFit/>
          </a:bodyPr>
          <a:lstStyle/>
          <a:p>
            <a:r>
              <a:rPr lang="en-US" altLang="en-US" noProof="0" dirty="0"/>
              <a:t>51.8</a:t>
            </a:r>
            <a:endParaRPr lang="en-US" noProof="0" dirty="0"/>
          </a:p>
        </p:txBody>
      </p:sp>
      <p:sp>
        <p:nvSpPr>
          <p:cNvPr id="3" name="Content Placeholder 2">
            <a:extLst>
              <a:ext uri="{FF2B5EF4-FFF2-40B4-BE49-F238E27FC236}">
                <a16:creationId xmlns:a16="http://schemas.microsoft.com/office/drawing/2014/main" id="{49551338-BFBA-52B3-D75C-B5C08CE9241D}"/>
              </a:ext>
            </a:extLst>
          </p:cNvPr>
          <p:cNvSpPr>
            <a:spLocks noGrp="1"/>
          </p:cNvSpPr>
          <p:nvPr>
            <p:ph sz="quarter" idx="13"/>
          </p:nvPr>
        </p:nvSpPr>
        <p:spPr>
          <a:xfrm>
            <a:off x="466165" y="947714"/>
            <a:ext cx="8220635" cy="344128"/>
          </a:xfrm>
        </p:spPr>
        <p:txBody>
          <a:bodyPr wrap="square" tIns="18000" bIns="18000" anchor="ctr" anchorCtr="0">
            <a:spAutoFit/>
          </a:bodyPr>
          <a:lstStyle/>
          <a:p>
            <a:pPr marL="0" indent="0">
              <a:buNone/>
            </a:pPr>
            <a:r>
              <a:rPr lang="en-US" altLang="en-US" sz="2000" noProof="0" dirty="0">
                <a:latin typeface="Arial" panose="020B0604020202020204" pitchFamily="34" charset="0"/>
                <a:cs typeface="Arial" panose="020B0604020202020204" pitchFamily="34" charset="0"/>
              </a:rPr>
              <a:t>Diner, c. 1930s; New Jersey. Art </a:t>
            </a:r>
            <a:r>
              <a:rPr lang="en-US" altLang="en-US" sz="2000" noProof="0" dirty="0" err="1">
                <a:latin typeface="Arial" panose="020B0604020202020204" pitchFamily="34" charset="0"/>
                <a:cs typeface="Arial" panose="020B0604020202020204" pitchFamily="34" charset="0"/>
              </a:rPr>
              <a:t>Moderne</a:t>
            </a:r>
            <a:r>
              <a:rPr lang="en-US" altLang="en-US" sz="2000" noProof="0" dirty="0">
                <a:latin typeface="Arial" panose="020B0604020202020204" pitchFamily="34" charset="0"/>
                <a:cs typeface="Arial" panose="020B0604020202020204" pitchFamily="34" charset="0"/>
              </a:rPr>
              <a:t>.</a:t>
            </a:r>
            <a:endParaRPr lang="en-US" sz="2000" noProof="0" dirty="0">
              <a:latin typeface="Arial" panose="020B0604020202020204" pitchFamily="34" charset="0"/>
              <a:cs typeface="Arial" panose="020B0604020202020204" pitchFamily="34" charset="0"/>
            </a:endParaRPr>
          </a:p>
        </p:txBody>
      </p:sp>
      <p:pic>
        <p:nvPicPr>
          <p:cNvPr id="8" name="Picture Placeholder 7" descr="An exterior view of a Diner depicts its characteristics.&#10;Long description is available in notes, press F6.">
            <a:extLst>
              <a:ext uri="{FF2B5EF4-FFF2-40B4-BE49-F238E27FC236}">
                <a16:creationId xmlns:a16="http://schemas.microsoft.com/office/drawing/2014/main" id="{C1FCFCB4-ED37-C400-EF50-E78F67458E4D}"/>
              </a:ext>
            </a:extLst>
          </p:cNvPr>
          <p:cNvPicPr>
            <a:picLocks noGrp="1" noChangeAspect="1"/>
          </p:cNvPicPr>
          <p:nvPr>
            <p:ph type="pic" sz="quarter" idx="21"/>
          </p:nvPr>
        </p:nvPicPr>
        <p:blipFill rotWithShape="1">
          <a:blip r:embed="rId3">
            <a:extLst>
              <a:ext uri="{28A0092B-C50C-407E-A947-70E740481C1C}">
                <a14:useLocalDpi xmlns:a14="http://schemas.microsoft.com/office/drawing/2010/main" val="0"/>
              </a:ext>
            </a:extLst>
          </a:blip>
          <a:srcRect l="475" t="1096" r="-1"/>
          <a:stretch/>
        </p:blipFill>
        <p:spPr>
          <a:xfrm>
            <a:off x="1130060" y="1811547"/>
            <a:ext cx="6939661" cy="4413678"/>
          </a:xfrm>
          <a:prstGeom prst="rect">
            <a:avLst/>
          </a:prstGeom>
        </p:spPr>
      </p:pic>
    </p:spTree>
    <p:extLst>
      <p:ext uri="{BB962C8B-B14F-4D97-AF65-F5344CB8AC3E}">
        <p14:creationId xmlns:p14="http://schemas.microsoft.com/office/powerpoint/2010/main" val="3568643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D842E-9A60-6AA9-7EE2-C51A51250FF1}"/>
              </a:ext>
            </a:extLst>
          </p:cNvPr>
          <p:cNvSpPr>
            <a:spLocks noGrp="1"/>
          </p:cNvSpPr>
          <p:nvPr>
            <p:ph type="title"/>
          </p:nvPr>
        </p:nvSpPr>
        <p:spPr>
          <a:xfrm>
            <a:off x="470645" y="151555"/>
            <a:ext cx="8216155" cy="590349"/>
          </a:xfrm>
        </p:spPr>
        <p:txBody>
          <a:bodyPr wrap="square" tIns="18000" bIns="18000" anchor="ctr" anchorCtr="0">
            <a:spAutoFit/>
          </a:bodyPr>
          <a:lstStyle/>
          <a:p>
            <a:r>
              <a:rPr lang="en-US" altLang="en-US" noProof="0" dirty="0"/>
              <a:t>51.9</a:t>
            </a:r>
            <a:endParaRPr lang="en-US" noProof="0" dirty="0"/>
          </a:p>
        </p:txBody>
      </p:sp>
      <p:sp>
        <p:nvSpPr>
          <p:cNvPr id="3" name="Content Placeholder 2">
            <a:extLst>
              <a:ext uri="{FF2B5EF4-FFF2-40B4-BE49-F238E27FC236}">
                <a16:creationId xmlns:a16="http://schemas.microsoft.com/office/drawing/2014/main" id="{49551338-BFBA-52B3-D75C-B5C08CE9241D}"/>
              </a:ext>
            </a:extLst>
          </p:cNvPr>
          <p:cNvSpPr>
            <a:spLocks noGrp="1"/>
          </p:cNvSpPr>
          <p:nvPr>
            <p:ph sz="quarter" idx="13"/>
          </p:nvPr>
        </p:nvSpPr>
        <p:spPr>
          <a:xfrm>
            <a:off x="466165" y="943276"/>
            <a:ext cx="8220635" cy="651905"/>
          </a:xfrm>
        </p:spPr>
        <p:txBody>
          <a:bodyPr wrap="square" tIns="18000" bIns="18000" anchor="ctr" anchorCtr="0">
            <a:spAutoFit/>
          </a:bodyPr>
          <a:lstStyle/>
          <a:p>
            <a:pPr marL="0" indent="0">
              <a:buNone/>
            </a:pPr>
            <a:r>
              <a:rPr lang="en-US" altLang="en-US" sz="2000" noProof="0" dirty="0">
                <a:latin typeface="Arial" panose="020B0604020202020204" pitchFamily="34" charset="0"/>
                <a:cs typeface="Arial" panose="020B0604020202020204" pitchFamily="34" charset="0"/>
              </a:rPr>
              <a:t>Century Hotel and Marling Hotel, 1935-1939; Miami Beach, Florida; Century Hotel by Henry </a:t>
            </a:r>
            <a:r>
              <a:rPr lang="en-US" altLang="en-US" sz="2000" noProof="0" dirty="0" err="1">
                <a:latin typeface="Arial" panose="020B0604020202020204" pitchFamily="34" charset="0"/>
                <a:cs typeface="Arial" panose="020B0604020202020204" pitchFamily="34" charset="0"/>
              </a:rPr>
              <a:t>Hohauser</a:t>
            </a:r>
            <a:r>
              <a:rPr lang="en-US" altLang="en-US" sz="2000" noProof="0" dirty="0">
                <a:latin typeface="Arial" panose="020B0604020202020204" pitchFamily="34" charset="0"/>
                <a:cs typeface="Arial" panose="020B0604020202020204" pitchFamily="34" charset="0"/>
              </a:rPr>
              <a:t>. Art </a:t>
            </a:r>
            <a:r>
              <a:rPr lang="en-US" altLang="en-US" sz="2000" noProof="0" dirty="0" err="1">
                <a:latin typeface="Arial" panose="020B0604020202020204" pitchFamily="34" charset="0"/>
                <a:cs typeface="Arial" panose="020B0604020202020204" pitchFamily="34" charset="0"/>
              </a:rPr>
              <a:t>Moderne</a:t>
            </a:r>
            <a:r>
              <a:rPr lang="en-US" altLang="en-US" sz="2000" noProof="0" dirty="0">
                <a:latin typeface="Arial" panose="020B0604020202020204" pitchFamily="34" charset="0"/>
                <a:cs typeface="Arial" panose="020B0604020202020204" pitchFamily="34" charset="0"/>
              </a:rPr>
              <a:t>.</a:t>
            </a:r>
            <a:endParaRPr lang="en-US" sz="2000" noProof="0" dirty="0">
              <a:latin typeface="Arial" panose="020B0604020202020204" pitchFamily="34" charset="0"/>
              <a:cs typeface="Arial" panose="020B0604020202020204" pitchFamily="34" charset="0"/>
            </a:endParaRPr>
          </a:p>
        </p:txBody>
      </p:sp>
      <p:pic>
        <p:nvPicPr>
          <p:cNvPr id="7" name="Picture Placeholder 6" descr="An exterior view of the Century hotel depicts its facade characteristics.&#10;Long description 1 is available in notes, press F6.">
            <a:extLst>
              <a:ext uri="{FF2B5EF4-FFF2-40B4-BE49-F238E27FC236}">
                <a16:creationId xmlns:a16="http://schemas.microsoft.com/office/drawing/2014/main" id="{E8461ECE-55A2-EDC4-DD4F-D748F6A48E67}"/>
              </a:ext>
            </a:extLst>
          </p:cNvPr>
          <p:cNvPicPr>
            <a:picLocks noGrp="1" noChangeAspect="1"/>
          </p:cNvPicPr>
          <p:nvPr>
            <p:ph type="pic" sz="quarter" idx="21"/>
          </p:nvPr>
        </p:nvPicPr>
        <p:blipFill rotWithShape="1">
          <a:blip r:embed="rId3">
            <a:extLst>
              <a:ext uri="{28A0092B-C50C-407E-A947-70E740481C1C}">
                <a14:useLocalDpi xmlns:a14="http://schemas.microsoft.com/office/drawing/2010/main" val="0"/>
              </a:ext>
            </a:extLst>
          </a:blip>
          <a:srcRect l="502" t="1510"/>
          <a:stretch/>
        </p:blipFill>
        <p:spPr>
          <a:xfrm>
            <a:off x="526210" y="1871932"/>
            <a:ext cx="4549045" cy="3161452"/>
          </a:xfrm>
          <a:prstGeom prst="rect">
            <a:avLst/>
          </a:prstGeom>
        </p:spPr>
      </p:pic>
      <p:pic>
        <p:nvPicPr>
          <p:cNvPr id="12" name="Picture Placeholder 11" descr="An exterior view of the Marling hotel depicts its facade characteristics. &#10;Long description 2 is available in notes, press F6.">
            <a:extLst>
              <a:ext uri="{FF2B5EF4-FFF2-40B4-BE49-F238E27FC236}">
                <a16:creationId xmlns:a16="http://schemas.microsoft.com/office/drawing/2014/main" id="{E69B7C97-6C09-C59A-80DE-514891CAB0E0}"/>
              </a:ext>
            </a:extLst>
          </p:cNvPr>
          <p:cNvPicPr>
            <a:picLocks noGrp="1" noChangeAspect="1"/>
          </p:cNvPicPr>
          <p:nvPr>
            <p:ph type="pic" sz="quarter" idx="16"/>
          </p:nvPr>
        </p:nvPicPr>
        <p:blipFill rotWithShape="1">
          <a:blip r:embed="rId4">
            <a:extLst>
              <a:ext uri="{28A0092B-C50C-407E-A947-70E740481C1C}">
                <a14:useLocalDpi xmlns:a14="http://schemas.microsoft.com/office/drawing/2010/main" val="0"/>
              </a:ext>
            </a:extLst>
          </a:blip>
          <a:srcRect l="1125" t="1094"/>
          <a:stretch/>
        </p:blipFill>
        <p:spPr>
          <a:xfrm>
            <a:off x="5210355" y="1897811"/>
            <a:ext cx="3456349" cy="3137142"/>
          </a:xfrm>
          <a:prstGeom prst="rect">
            <a:avLst/>
          </a:prstGeom>
        </p:spPr>
      </p:pic>
    </p:spTree>
    <p:extLst>
      <p:ext uri="{BB962C8B-B14F-4D97-AF65-F5344CB8AC3E}">
        <p14:creationId xmlns:p14="http://schemas.microsoft.com/office/powerpoint/2010/main" val="1554848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D842E-9A60-6AA9-7EE2-C51A51250FF1}"/>
              </a:ext>
            </a:extLst>
          </p:cNvPr>
          <p:cNvSpPr>
            <a:spLocks noGrp="1"/>
          </p:cNvSpPr>
          <p:nvPr>
            <p:ph type="title"/>
          </p:nvPr>
        </p:nvSpPr>
        <p:spPr>
          <a:xfrm>
            <a:off x="470645" y="162428"/>
            <a:ext cx="8216155" cy="590349"/>
          </a:xfrm>
        </p:spPr>
        <p:txBody>
          <a:bodyPr wrap="square" tIns="18000" bIns="18000" anchor="ctr" anchorCtr="0">
            <a:spAutoFit/>
          </a:bodyPr>
          <a:lstStyle/>
          <a:p>
            <a:r>
              <a:rPr lang="en-US" altLang="en-US" noProof="0" dirty="0"/>
              <a:t>51.10</a:t>
            </a:r>
            <a:endParaRPr lang="en-US" noProof="0" dirty="0"/>
          </a:p>
        </p:txBody>
      </p:sp>
      <p:sp>
        <p:nvSpPr>
          <p:cNvPr id="3" name="Content Placeholder 2">
            <a:extLst>
              <a:ext uri="{FF2B5EF4-FFF2-40B4-BE49-F238E27FC236}">
                <a16:creationId xmlns:a16="http://schemas.microsoft.com/office/drawing/2014/main" id="{49551338-BFBA-52B3-D75C-B5C08CE9241D}"/>
              </a:ext>
            </a:extLst>
          </p:cNvPr>
          <p:cNvSpPr>
            <a:spLocks noGrp="1"/>
          </p:cNvSpPr>
          <p:nvPr>
            <p:ph sz="quarter" idx="13"/>
          </p:nvPr>
        </p:nvSpPr>
        <p:spPr>
          <a:xfrm>
            <a:off x="466165" y="947714"/>
            <a:ext cx="8220635" cy="344128"/>
          </a:xfrm>
        </p:spPr>
        <p:txBody>
          <a:bodyPr wrap="square" tIns="18000" bIns="18000" anchor="ctr" anchorCtr="0">
            <a:spAutoFit/>
          </a:bodyPr>
          <a:lstStyle/>
          <a:p>
            <a:pPr marL="0" indent="0">
              <a:buNone/>
            </a:pPr>
            <a:r>
              <a:rPr lang="en-US" altLang="en-US" sz="2000" noProof="0" dirty="0">
                <a:latin typeface="Arial" panose="020B0604020202020204" pitchFamily="34" charset="0"/>
                <a:cs typeface="Arial" panose="020B0604020202020204" pitchFamily="34" charset="0"/>
              </a:rPr>
              <a:t>House, c. 1920s-1930s; San Diego, California. Art </a:t>
            </a:r>
            <a:r>
              <a:rPr lang="en-US" altLang="en-US" sz="2000" noProof="0" dirty="0" err="1">
                <a:latin typeface="Arial" panose="020B0604020202020204" pitchFamily="34" charset="0"/>
                <a:cs typeface="Arial" panose="020B0604020202020204" pitchFamily="34" charset="0"/>
              </a:rPr>
              <a:t>Moderne</a:t>
            </a:r>
            <a:r>
              <a:rPr lang="en-US" altLang="en-US" sz="2000" noProof="0" dirty="0">
                <a:latin typeface="Arial" panose="020B0604020202020204" pitchFamily="34" charset="0"/>
                <a:cs typeface="Arial" panose="020B0604020202020204" pitchFamily="34" charset="0"/>
              </a:rPr>
              <a:t>.</a:t>
            </a:r>
            <a:endParaRPr lang="en-US" sz="2000" noProof="0" dirty="0">
              <a:latin typeface="Arial" panose="020B0604020202020204" pitchFamily="34" charset="0"/>
              <a:cs typeface="Arial" panose="020B0604020202020204" pitchFamily="34" charset="0"/>
            </a:endParaRPr>
          </a:p>
        </p:txBody>
      </p:sp>
      <p:pic>
        <p:nvPicPr>
          <p:cNvPr id="7" name="Picture Placeholder 6" descr="An exterior view of a house depicts its characteristics.&#10;Long description is available in notes, press F6.">
            <a:extLst>
              <a:ext uri="{FF2B5EF4-FFF2-40B4-BE49-F238E27FC236}">
                <a16:creationId xmlns:a16="http://schemas.microsoft.com/office/drawing/2014/main" id="{04168606-8F2A-DD3D-3E06-29080C359DD7}"/>
              </a:ext>
            </a:extLst>
          </p:cNvPr>
          <p:cNvPicPr>
            <a:picLocks noGrp="1" noChangeAspect="1"/>
          </p:cNvPicPr>
          <p:nvPr>
            <p:ph type="pic" sz="quarter" idx="21"/>
          </p:nvPr>
        </p:nvPicPr>
        <p:blipFill rotWithShape="1">
          <a:blip r:embed="rId3">
            <a:extLst>
              <a:ext uri="{28A0092B-C50C-407E-A947-70E740481C1C}">
                <a14:useLocalDpi xmlns:a14="http://schemas.microsoft.com/office/drawing/2010/main" val="0"/>
              </a:ext>
            </a:extLst>
          </a:blip>
          <a:srcRect l="319" t="698" r="1"/>
          <a:stretch/>
        </p:blipFill>
        <p:spPr>
          <a:xfrm>
            <a:off x="1259456" y="1794294"/>
            <a:ext cx="6654035" cy="4502569"/>
          </a:xfrm>
          <a:prstGeom prst="rect">
            <a:avLst/>
          </a:prstGeom>
        </p:spPr>
      </p:pic>
    </p:spTree>
    <p:extLst>
      <p:ext uri="{BB962C8B-B14F-4D97-AF65-F5344CB8AC3E}">
        <p14:creationId xmlns:p14="http://schemas.microsoft.com/office/powerpoint/2010/main" val="3777558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36CFEC-80A1-7526-869E-7F5A1202FD84}"/>
              </a:ext>
            </a:extLst>
          </p:cNvPr>
          <p:cNvSpPr>
            <a:spLocks noGrp="1"/>
          </p:cNvSpPr>
          <p:nvPr>
            <p:ph type="title"/>
          </p:nvPr>
        </p:nvSpPr>
        <p:spPr>
          <a:xfrm>
            <a:off x="457200" y="151138"/>
            <a:ext cx="8229600" cy="590349"/>
          </a:xfrm>
        </p:spPr>
        <p:txBody>
          <a:bodyPr tIns="18000" bIns="18000" anchor="ctr" anchorCtr="0">
            <a:spAutoFit/>
          </a:bodyPr>
          <a:lstStyle/>
          <a:p>
            <a:r>
              <a:rPr lang="en-US" cap="none" noProof="0" dirty="0">
                <a:cs typeface="Arial" panose="020B0604020202020204" pitchFamily="34" charset="0"/>
              </a:rPr>
              <a:t>Interiors</a:t>
            </a:r>
            <a:endParaRPr lang="en-US" noProof="0" dirty="0">
              <a:cs typeface="Arial" panose="020B0604020202020204" pitchFamily="34" charset="0"/>
            </a:endParaRPr>
          </a:p>
        </p:txBody>
      </p:sp>
      <p:sp>
        <p:nvSpPr>
          <p:cNvPr id="5" name="Content Placeholder 4">
            <a:extLst>
              <a:ext uri="{FF2B5EF4-FFF2-40B4-BE49-F238E27FC236}">
                <a16:creationId xmlns:a16="http://schemas.microsoft.com/office/drawing/2014/main" id="{DFE1A5A4-FBD7-2941-0620-93F8B595B979}"/>
              </a:ext>
            </a:extLst>
          </p:cNvPr>
          <p:cNvSpPr>
            <a:spLocks noGrp="1"/>
          </p:cNvSpPr>
          <p:nvPr>
            <p:ph sz="quarter" idx="13"/>
          </p:nvPr>
        </p:nvSpPr>
        <p:spPr>
          <a:xfrm>
            <a:off x="478220" y="908536"/>
            <a:ext cx="8208580" cy="4637611"/>
          </a:xfrm>
        </p:spPr>
        <p:txBody>
          <a:bodyPr wrap="square" tIns="18000" bIns="18000" anchor="ctr" anchorCtr="0">
            <a:spAutoFit/>
          </a:bodyPr>
          <a:lstStyle/>
          <a:p>
            <a:pPr marL="342000" indent="-342000">
              <a:spcBef>
                <a:spcPts val="600"/>
              </a:spcBef>
            </a:pPr>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Art Deco in 1920s created by French artist/designers, not architects</a:t>
            </a:r>
          </a:p>
          <a:p>
            <a:pPr marL="831600" lvl="1" indent="-342000"/>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Renewed importance of decoration &amp; designer’s individuality</a:t>
            </a:r>
          </a:p>
          <a:p>
            <a:pPr marL="831600" lvl="1" indent="-342000"/>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Interior design, designers, &amp; decorators more important during period; create custom designs; teams common</a:t>
            </a:r>
          </a:p>
          <a:p>
            <a:pPr marL="342000" indent="-342000">
              <a:spcBef>
                <a:spcPts val="600"/>
              </a:spcBef>
            </a:pPr>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Underlying classicism in form &amp; organization; superb craftsmanship, expensive materials, lavish decoration</a:t>
            </a:r>
          </a:p>
          <a:p>
            <a:pPr marL="342000" indent="-342000">
              <a:spcBef>
                <a:spcPts val="600"/>
              </a:spcBef>
            </a:pPr>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Great variety in style—various design approaches</a:t>
            </a:r>
          </a:p>
          <a:p>
            <a:pPr marL="831600" lvl="1" indent="-342000"/>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Some architectural—more simplicity, starkness, rectilinear</a:t>
            </a:r>
          </a:p>
          <a:p>
            <a:pPr marL="831600" lvl="1" indent="-342000"/>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More decorative—patterns, color, ornament</a:t>
            </a:r>
          </a:p>
          <a:p>
            <a:pPr marL="342000" indent="-342000">
              <a:spcBef>
                <a:spcPts val="600"/>
              </a:spcBef>
            </a:pPr>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Kitchens &amp; bathrooms receive more design attention</a:t>
            </a:r>
          </a:p>
        </p:txBody>
      </p:sp>
    </p:spTree>
    <p:extLst>
      <p:ext uri="{BB962C8B-B14F-4D97-AF65-F5344CB8AC3E}">
        <p14:creationId xmlns:p14="http://schemas.microsoft.com/office/powerpoint/2010/main" val="2775349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D842E-9A60-6AA9-7EE2-C51A51250FF1}"/>
              </a:ext>
            </a:extLst>
          </p:cNvPr>
          <p:cNvSpPr>
            <a:spLocks noGrp="1"/>
          </p:cNvSpPr>
          <p:nvPr>
            <p:ph type="title"/>
          </p:nvPr>
        </p:nvSpPr>
        <p:spPr>
          <a:xfrm>
            <a:off x="470645" y="162428"/>
            <a:ext cx="8216155" cy="590349"/>
          </a:xfrm>
        </p:spPr>
        <p:txBody>
          <a:bodyPr wrap="square" tIns="18000" bIns="18000" anchor="ctr" anchorCtr="0">
            <a:spAutoFit/>
          </a:bodyPr>
          <a:lstStyle/>
          <a:p>
            <a:r>
              <a:rPr lang="en-US" altLang="en-US" noProof="0" dirty="0"/>
              <a:t>51.11</a:t>
            </a:r>
            <a:endParaRPr lang="en-US" noProof="0" dirty="0"/>
          </a:p>
        </p:txBody>
      </p:sp>
      <p:sp>
        <p:nvSpPr>
          <p:cNvPr id="3" name="Content Placeholder 2">
            <a:extLst>
              <a:ext uri="{FF2B5EF4-FFF2-40B4-BE49-F238E27FC236}">
                <a16:creationId xmlns:a16="http://schemas.microsoft.com/office/drawing/2014/main" id="{49551338-BFBA-52B3-D75C-B5C08CE9241D}"/>
              </a:ext>
            </a:extLst>
          </p:cNvPr>
          <p:cNvSpPr>
            <a:spLocks noGrp="1"/>
          </p:cNvSpPr>
          <p:nvPr>
            <p:ph sz="quarter" idx="13"/>
          </p:nvPr>
        </p:nvSpPr>
        <p:spPr>
          <a:xfrm>
            <a:off x="466165" y="945319"/>
            <a:ext cx="8220635" cy="959681"/>
          </a:xfrm>
        </p:spPr>
        <p:txBody>
          <a:bodyPr wrap="square" tIns="18000" bIns="18000" anchor="ctr" anchorCtr="0">
            <a:spAutoFit/>
          </a:bodyPr>
          <a:lstStyle/>
          <a:p>
            <a:pPr marL="0" indent="0">
              <a:buNone/>
            </a:pPr>
            <a:r>
              <a:rPr lang="en-US" altLang="en-US" sz="2000" noProof="0" dirty="0">
                <a:latin typeface="Arial" panose="020B0604020202020204" pitchFamily="34" charset="0"/>
                <a:cs typeface="Arial" panose="020B0604020202020204" pitchFamily="34" charset="0"/>
              </a:rPr>
              <a:t>Office of Paul Reynaud, Minister of Colonies; 1931; Paris, France; furniture by Emile-Jacques Ruhlmann; frescoes by Louis Bouquet. Art Deco.</a:t>
            </a:r>
            <a:endParaRPr lang="en-US" sz="2000" noProof="0" dirty="0">
              <a:latin typeface="Arial" panose="020B0604020202020204" pitchFamily="34" charset="0"/>
              <a:cs typeface="Arial" panose="020B0604020202020204" pitchFamily="34" charset="0"/>
            </a:endParaRPr>
          </a:p>
        </p:txBody>
      </p:sp>
      <p:pic>
        <p:nvPicPr>
          <p:cNvPr id="8" name="Picture Placeholder 7" descr="An interior view of the office of Paul Reynaud depicts its characteristics.&#10;Long description is available in notes, press F6.">
            <a:extLst>
              <a:ext uri="{FF2B5EF4-FFF2-40B4-BE49-F238E27FC236}">
                <a16:creationId xmlns:a16="http://schemas.microsoft.com/office/drawing/2014/main" id="{EB0BE515-1874-838F-9910-0AA01B04F0A7}"/>
              </a:ext>
            </a:extLst>
          </p:cNvPr>
          <p:cNvPicPr>
            <a:picLocks noGrp="1" noChangeAspect="1"/>
          </p:cNvPicPr>
          <p:nvPr>
            <p:ph type="pic" sz="quarter" idx="21"/>
          </p:nvPr>
        </p:nvPicPr>
        <p:blipFill rotWithShape="1">
          <a:blip r:embed="rId3">
            <a:extLst>
              <a:ext uri="{28A0092B-C50C-407E-A947-70E740481C1C}">
                <a14:useLocalDpi xmlns:a14="http://schemas.microsoft.com/office/drawing/2010/main" val="0"/>
              </a:ext>
            </a:extLst>
          </a:blip>
          <a:srcRect l="465" t="460"/>
          <a:stretch/>
        </p:blipFill>
        <p:spPr>
          <a:xfrm>
            <a:off x="2113471" y="2130725"/>
            <a:ext cx="4943357" cy="3932099"/>
          </a:xfrm>
          <a:prstGeom prst="rect">
            <a:avLst/>
          </a:prstGeom>
        </p:spPr>
      </p:pic>
    </p:spTree>
    <p:extLst>
      <p:ext uri="{BB962C8B-B14F-4D97-AF65-F5344CB8AC3E}">
        <p14:creationId xmlns:p14="http://schemas.microsoft.com/office/powerpoint/2010/main" val="1056475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D842E-9A60-6AA9-7EE2-C51A51250FF1}"/>
              </a:ext>
            </a:extLst>
          </p:cNvPr>
          <p:cNvSpPr>
            <a:spLocks noGrp="1"/>
          </p:cNvSpPr>
          <p:nvPr>
            <p:ph type="title"/>
          </p:nvPr>
        </p:nvSpPr>
        <p:spPr>
          <a:xfrm>
            <a:off x="470645" y="162428"/>
            <a:ext cx="8216155" cy="590349"/>
          </a:xfrm>
        </p:spPr>
        <p:txBody>
          <a:bodyPr wrap="square" tIns="18000" bIns="18000" anchor="ctr" anchorCtr="0">
            <a:spAutoFit/>
          </a:bodyPr>
          <a:lstStyle/>
          <a:p>
            <a:r>
              <a:rPr lang="en-US" altLang="en-US" noProof="0" dirty="0"/>
              <a:t>51.12</a:t>
            </a:r>
            <a:endParaRPr lang="en-US" sz="2800" noProof="0" dirty="0"/>
          </a:p>
        </p:txBody>
      </p:sp>
      <p:sp>
        <p:nvSpPr>
          <p:cNvPr id="3" name="Content Placeholder 2">
            <a:extLst>
              <a:ext uri="{FF2B5EF4-FFF2-40B4-BE49-F238E27FC236}">
                <a16:creationId xmlns:a16="http://schemas.microsoft.com/office/drawing/2014/main" id="{49551338-BFBA-52B3-D75C-B5C08CE9241D}"/>
              </a:ext>
            </a:extLst>
          </p:cNvPr>
          <p:cNvSpPr>
            <a:spLocks noGrp="1"/>
          </p:cNvSpPr>
          <p:nvPr>
            <p:ph sz="quarter" idx="13"/>
          </p:nvPr>
        </p:nvSpPr>
        <p:spPr>
          <a:xfrm>
            <a:off x="466165" y="997459"/>
            <a:ext cx="8220635" cy="775015"/>
          </a:xfrm>
        </p:spPr>
        <p:txBody>
          <a:bodyPr wrap="square" tIns="18000" bIns="18000" anchor="ctr" anchorCtr="0">
            <a:spAutoFit/>
          </a:bodyPr>
          <a:lstStyle/>
          <a:p>
            <a:pPr marL="0" indent="0">
              <a:buNone/>
            </a:pPr>
            <a:r>
              <a:rPr lang="en-US" altLang="en-US" sz="1600" noProof="0" dirty="0">
                <a:latin typeface="Arial" panose="020B0604020202020204" pitchFamily="34" charset="0"/>
                <a:cs typeface="Arial" panose="020B0604020202020204" pitchFamily="34" charset="0"/>
              </a:rPr>
              <a:t>Office exhibited at the Contemporary American Industrial Art Show at the Metropolitan Museum of Art, 1934; New York, New York; Raymond Loewy and Donald </a:t>
            </a:r>
            <a:r>
              <a:rPr lang="en-US" altLang="en-US" sz="1600" noProof="0" dirty="0" err="1">
                <a:latin typeface="Arial" panose="020B0604020202020204" pitchFamily="34" charset="0"/>
                <a:cs typeface="Arial" panose="020B0604020202020204" pitchFamily="34" charset="0"/>
              </a:rPr>
              <a:t>Deskey</a:t>
            </a:r>
            <a:r>
              <a:rPr lang="en-US" altLang="en-US" sz="1600" noProof="0" dirty="0">
                <a:latin typeface="Arial" panose="020B0604020202020204" pitchFamily="34" charset="0"/>
                <a:cs typeface="Arial" panose="020B0604020202020204" pitchFamily="34" charset="0"/>
              </a:rPr>
              <a:t>. Art </a:t>
            </a:r>
            <a:r>
              <a:rPr lang="en-US" altLang="en-US" sz="1600" noProof="0" dirty="0" err="1">
                <a:latin typeface="Arial" panose="020B0604020202020204" pitchFamily="34" charset="0"/>
                <a:cs typeface="Arial" panose="020B0604020202020204" pitchFamily="34" charset="0"/>
              </a:rPr>
              <a:t>Moderne</a:t>
            </a:r>
            <a:r>
              <a:rPr lang="en-US" altLang="en-US" sz="1600" noProof="0" dirty="0">
                <a:latin typeface="Arial" panose="020B0604020202020204" pitchFamily="34" charset="0"/>
                <a:cs typeface="Arial" panose="020B0604020202020204" pitchFamily="34" charset="0"/>
              </a:rPr>
              <a:t>.</a:t>
            </a:r>
            <a:endParaRPr lang="en-US" sz="1600" noProof="0" dirty="0">
              <a:latin typeface="Arial" panose="020B0604020202020204" pitchFamily="34" charset="0"/>
              <a:cs typeface="Arial" panose="020B0604020202020204" pitchFamily="34" charset="0"/>
            </a:endParaRPr>
          </a:p>
        </p:txBody>
      </p:sp>
      <p:pic>
        <p:nvPicPr>
          <p:cNvPr id="7" name="Picture Placeholder 6" descr="An office model exhibited at the Contemporary American Industrial art show depicts the characteristics of an office.&#10;Long description is available in notes, press F6.">
            <a:extLst>
              <a:ext uri="{FF2B5EF4-FFF2-40B4-BE49-F238E27FC236}">
                <a16:creationId xmlns:a16="http://schemas.microsoft.com/office/drawing/2014/main" id="{EBAC3360-A04A-2413-BEF7-33BF764A6327}"/>
              </a:ext>
            </a:extLst>
          </p:cNvPr>
          <p:cNvPicPr>
            <a:picLocks noGrp="1" noChangeAspect="1"/>
          </p:cNvPicPr>
          <p:nvPr>
            <p:ph type="pic" sz="quarter" idx="21"/>
          </p:nvPr>
        </p:nvPicPr>
        <p:blipFill>
          <a:blip r:embed="rId3">
            <a:extLst>
              <a:ext uri="{28A0092B-C50C-407E-A947-70E740481C1C}">
                <a14:useLocalDpi xmlns:a14="http://schemas.microsoft.com/office/drawing/2010/main" val="0"/>
              </a:ext>
            </a:extLst>
          </a:blip>
          <a:stretch>
            <a:fillRect/>
          </a:stretch>
        </p:blipFill>
        <p:spPr>
          <a:xfrm>
            <a:off x="2850047" y="1981200"/>
            <a:ext cx="3459994" cy="4109523"/>
          </a:xfrm>
          <a:prstGeom prst="rect">
            <a:avLst/>
          </a:prstGeom>
        </p:spPr>
      </p:pic>
    </p:spTree>
    <p:extLst>
      <p:ext uri="{BB962C8B-B14F-4D97-AF65-F5344CB8AC3E}">
        <p14:creationId xmlns:p14="http://schemas.microsoft.com/office/powerpoint/2010/main" val="3257653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D842E-9A60-6AA9-7EE2-C51A51250FF1}"/>
              </a:ext>
            </a:extLst>
          </p:cNvPr>
          <p:cNvSpPr>
            <a:spLocks noGrp="1"/>
          </p:cNvSpPr>
          <p:nvPr>
            <p:ph type="title"/>
          </p:nvPr>
        </p:nvSpPr>
        <p:spPr>
          <a:xfrm>
            <a:off x="470645" y="162428"/>
            <a:ext cx="8216155" cy="590349"/>
          </a:xfrm>
        </p:spPr>
        <p:txBody>
          <a:bodyPr wrap="square" tIns="18000" bIns="18000" anchor="ctr" anchorCtr="0">
            <a:spAutoFit/>
          </a:bodyPr>
          <a:lstStyle/>
          <a:p>
            <a:r>
              <a:rPr lang="en-US" altLang="en-US" noProof="0" dirty="0"/>
              <a:t>51.13</a:t>
            </a:r>
            <a:endParaRPr lang="en-US" sz="2800" noProof="0" dirty="0"/>
          </a:p>
        </p:txBody>
      </p:sp>
      <p:sp>
        <p:nvSpPr>
          <p:cNvPr id="3" name="Content Placeholder 2">
            <a:extLst>
              <a:ext uri="{FF2B5EF4-FFF2-40B4-BE49-F238E27FC236}">
                <a16:creationId xmlns:a16="http://schemas.microsoft.com/office/drawing/2014/main" id="{49551338-BFBA-52B3-D75C-B5C08CE9241D}"/>
              </a:ext>
            </a:extLst>
          </p:cNvPr>
          <p:cNvSpPr>
            <a:spLocks noGrp="1"/>
          </p:cNvSpPr>
          <p:nvPr>
            <p:ph sz="quarter" idx="13"/>
          </p:nvPr>
        </p:nvSpPr>
        <p:spPr>
          <a:xfrm>
            <a:off x="466165" y="948486"/>
            <a:ext cx="8220635" cy="651905"/>
          </a:xfrm>
        </p:spPr>
        <p:txBody>
          <a:bodyPr wrap="square" tIns="18000" bIns="18000" anchor="ctr" anchorCtr="0">
            <a:spAutoFit/>
          </a:bodyPr>
          <a:lstStyle/>
          <a:p>
            <a:pPr marL="0" indent="0">
              <a:buNone/>
            </a:pPr>
            <a:r>
              <a:rPr lang="en-US" altLang="en-US" sz="2000" noProof="0" dirty="0">
                <a:latin typeface="Arial" panose="020B0604020202020204" pitchFamily="34" charset="0"/>
                <a:cs typeface="Arial" panose="020B0604020202020204" pitchFamily="34" charset="0"/>
              </a:rPr>
              <a:t>Grand Foyer, Radio City Music Hall, 1931-1940; New York, New York; interiors by Donald </a:t>
            </a:r>
            <a:r>
              <a:rPr lang="en-US" altLang="en-US" sz="2000" noProof="0" dirty="0" err="1">
                <a:latin typeface="Arial" panose="020B0604020202020204" pitchFamily="34" charset="0"/>
                <a:cs typeface="Arial" panose="020B0604020202020204" pitchFamily="34" charset="0"/>
              </a:rPr>
              <a:t>Deskey</a:t>
            </a:r>
            <a:r>
              <a:rPr lang="en-US" altLang="en-US" sz="2000" noProof="0" dirty="0">
                <a:latin typeface="Arial" panose="020B0604020202020204" pitchFamily="34" charset="0"/>
                <a:cs typeface="Arial" panose="020B0604020202020204" pitchFamily="34" charset="0"/>
              </a:rPr>
              <a:t>. Art Deco.</a:t>
            </a:r>
            <a:endParaRPr lang="en-US" sz="2000" noProof="0" dirty="0">
              <a:latin typeface="Arial" panose="020B0604020202020204" pitchFamily="34" charset="0"/>
              <a:cs typeface="Arial" panose="020B0604020202020204" pitchFamily="34" charset="0"/>
            </a:endParaRPr>
          </a:p>
        </p:txBody>
      </p:sp>
      <p:pic>
        <p:nvPicPr>
          <p:cNvPr id="8" name="Picture Placeholder 7" descr="An interior view of the Grand Foyer depicts its characteristics. &#10;Long description is available in notes, press F6.">
            <a:extLst>
              <a:ext uri="{FF2B5EF4-FFF2-40B4-BE49-F238E27FC236}">
                <a16:creationId xmlns:a16="http://schemas.microsoft.com/office/drawing/2014/main" id="{1840637E-BBCF-CFAC-D4FC-959B87350350}"/>
              </a:ext>
            </a:extLst>
          </p:cNvPr>
          <p:cNvPicPr>
            <a:picLocks noGrp="1" noChangeAspect="1"/>
          </p:cNvPicPr>
          <p:nvPr>
            <p:ph type="pic" sz="quarter" idx="21"/>
          </p:nvPr>
        </p:nvPicPr>
        <p:blipFill rotWithShape="1">
          <a:blip r:embed="rId3">
            <a:extLst>
              <a:ext uri="{28A0092B-C50C-407E-A947-70E740481C1C}">
                <a14:useLocalDpi xmlns:a14="http://schemas.microsoft.com/office/drawing/2010/main" val="0"/>
              </a:ext>
            </a:extLst>
          </a:blip>
          <a:srcRect l="1025" t="1108"/>
          <a:stretch/>
        </p:blipFill>
        <p:spPr>
          <a:xfrm>
            <a:off x="2406770" y="1820174"/>
            <a:ext cx="4384336" cy="4550482"/>
          </a:xfrm>
          <a:prstGeom prst="rect">
            <a:avLst/>
          </a:prstGeom>
        </p:spPr>
      </p:pic>
    </p:spTree>
    <p:extLst>
      <p:ext uri="{BB962C8B-B14F-4D97-AF65-F5344CB8AC3E}">
        <p14:creationId xmlns:p14="http://schemas.microsoft.com/office/powerpoint/2010/main" val="126569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D842E-9A60-6AA9-7EE2-C51A51250FF1}"/>
              </a:ext>
            </a:extLst>
          </p:cNvPr>
          <p:cNvSpPr>
            <a:spLocks noGrp="1"/>
          </p:cNvSpPr>
          <p:nvPr>
            <p:ph type="title"/>
          </p:nvPr>
        </p:nvSpPr>
        <p:spPr>
          <a:xfrm>
            <a:off x="470645" y="162428"/>
            <a:ext cx="8216155" cy="590349"/>
          </a:xfrm>
        </p:spPr>
        <p:txBody>
          <a:bodyPr wrap="square" tIns="18000" bIns="18000" anchor="ctr" anchorCtr="0">
            <a:spAutoFit/>
          </a:bodyPr>
          <a:lstStyle/>
          <a:p>
            <a:r>
              <a:rPr lang="en-US" altLang="en-US" noProof="0" dirty="0"/>
              <a:t>51.14</a:t>
            </a:r>
            <a:endParaRPr lang="en-US" noProof="0" dirty="0"/>
          </a:p>
        </p:txBody>
      </p:sp>
      <p:sp>
        <p:nvSpPr>
          <p:cNvPr id="3" name="Content Placeholder 2">
            <a:extLst>
              <a:ext uri="{FF2B5EF4-FFF2-40B4-BE49-F238E27FC236}">
                <a16:creationId xmlns:a16="http://schemas.microsoft.com/office/drawing/2014/main" id="{49551338-BFBA-52B3-D75C-B5C08CE9241D}"/>
              </a:ext>
            </a:extLst>
          </p:cNvPr>
          <p:cNvSpPr>
            <a:spLocks noGrp="1"/>
          </p:cNvSpPr>
          <p:nvPr>
            <p:ph sz="quarter" idx="13"/>
          </p:nvPr>
        </p:nvSpPr>
        <p:spPr>
          <a:xfrm>
            <a:off x="466165" y="948486"/>
            <a:ext cx="8220635" cy="651905"/>
          </a:xfrm>
        </p:spPr>
        <p:txBody>
          <a:bodyPr wrap="square" tIns="18000" bIns="18000" anchor="ctr" anchorCtr="0">
            <a:spAutoFit/>
          </a:bodyPr>
          <a:lstStyle/>
          <a:p>
            <a:pPr marL="0" indent="0">
              <a:buNone/>
            </a:pPr>
            <a:r>
              <a:rPr lang="en-US" altLang="en-US" sz="2000" noProof="0" dirty="0">
                <a:latin typeface="Arial" panose="020B0604020202020204" pitchFamily="34" charset="0"/>
                <a:cs typeface="Arial" panose="020B0604020202020204" pitchFamily="34" charset="0"/>
              </a:rPr>
              <a:t>Dining room, published in </a:t>
            </a:r>
            <a:r>
              <a:rPr lang="en-US" altLang="en-US" sz="2000" i="1" noProof="0" dirty="0">
                <a:latin typeface="Arial" panose="020B0604020202020204" pitchFamily="34" charset="0"/>
                <a:cs typeface="Arial" panose="020B0604020202020204" pitchFamily="34" charset="0"/>
              </a:rPr>
              <a:t>Les Art de la Maison</a:t>
            </a:r>
            <a:r>
              <a:rPr lang="en-US" altLang="en-US" sz="2000" noProof="0" dirty="0">
                <a:latin typeface="Arial" panose="020B0604020202020204" pitchFamily="34" charset="0"/>
                <a:cs typeface="Arial" panose="020B0604020202020204" pitchFamily="34" charset="0"/>
              </a:rPr>
              <a:t>, 1926; France; Martine. Art Deco.</a:t>
            </a:r>
            <a:endParaRPr lang="en-US" sz="2000" noProof="0" dirty="0">
              <a:latin typeface="Arial" panose="020B0604020202020204" pitchFamily="34" charset="0"/>
              <a:cs typeface="Arial" panose="020B0604020202020204" pitchFamily="34" charset="0"/>
            </a:endParaRPr>
          </a:p>
        </p:txBody>
      </p:sp>
      <p:pic>
        <p:nvPicPr>
          <p:cNvPr id="7" name="Picture Placeholder 6" descr="An illustration depicts the characteristics of a dining room.&#10;Long description is available in notes, press F6.">
            <a:extLst>
              <a:ext uri="{FF2B5EF4-FFF2-40B4-BE49-F238E27FC236}">
                <a16:creationId xmlns:a16="http://schemas.microsoft.com/office/drawing/2014/main" id="{AC43D09D-215F-2A46-C5CF-92419DD48C32}"/>
              </a:ext>
            </a:extLst>
          </p:cNvPr>
          <p:cNvPicPr>
            <a:picLocks noGrp="1" noChangeAspect="1"/>
          </p:cNvPicPr>
          <p:nvPr>
            <p:ph type="pic" sz="quarter" idx="21"/>
          </p:nvPr>
        </p:nvPicPr>
        <p:blipFill rotWithShape="1">
          <a:blip r:embed="rId3">
            <a:extLst>
              <a:ext uri="{28A0092B-C50C-407E-A947-70E740481C1C}">
                <a14:useLocalDpi xmlns:a14="http://schemas.microsoft.com/office/drawing/2010/main" val="0"/>
              </a:ext>
            </a:extLst>
          </a:blip>
          <a:srcRect l="206" t="548" b="-1"/>
          <a:stretch/>
        </p:blipFill>
        <p:spPr>
          <a:xfrm>
            <a:off x="767750" y="1785668"/>
            <a:ext cx="7638837" cy="4176639"/>
          </a:xfrm>
          <a:prstGeom prst="rect">
            <a:avLst/>
          </a:prstGeom>
        </p:spPr>
      </p:pic>
    </p:spTree>
    <p:extLst>
      <p:ext uri="{BB962C8B-B14F-4D97-AF65-F5344CB8AC3E}">
        <p14:creationId xmlns:p14="http://schemas.microsoft.com/office/powerpoint/2010/main" val="3765806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36CFEC-80A1-7526-869E-7F5A1202FD84}"/>
              </a:ext>
            </a:extLst>
          </p:cNvPr>
          <p:cNvSpPr>
            <a:spLocks noGrp="1"/>
          </p:cNvSpPr>
          <p:nvPr>
            <p:ph type="title"/>
          </p:nvPr>
        </p:nvSpPr>
        <p:spPr>
          <a:xfrm>
            <a:off x="457200" y="151138"/>
            <a:ext cx="8229600" cy="590349"/>
          </a:xfrm>
        </p:spPr>
        <p:txBody>
          <a:bodyPr tIns="18000" bIns="18000" anchor="ctr" anchorCtr="0">
            <a:spAutoFit/>
          </a:bodyPr>
          <a:lstStyle/>
          <a:p>
            <a:r>
              <a:rPr lang="en-US" cap="none" noProof="0" dirty="0"/>
              <a:t>Art Deco, Art </a:t>
            </a:r>
            <a:r>
              <a:rPr lang="en-US" cap="none" noProof="0" dirty="0" err="1"/>
              <a:t>Moderne</a:t>
            </a:r>
            <a:r>
              <a:rPr lang="en-US" cap="none" noProof="0" dirty="0"/>
              <a:t> </a:t>
            </a:r>
            <a:endParaRPr lang="en-US" noProof="0" dirty="0"/>
          </a:p>
        </p:txBody>
      </p:sp>
      <p:sp>
        <p:nvSpPr>
          <p:cNvPr id="5" name="Content Placeholder 4">
            <a:extLst>
              <a:ext uri="{FF2B5EF4-FFF2-40B4-BE49-F238E27FC236}">
                <a16:creationId xmlns:a16="http://schemas.microsoft.com/office/drawing/2014/main" id="{DFE1A5A4-FBD7-2941-0620-93F8B595B979}"/>
              </a:ext>
            </a:extLst>
          </p:cNvPr>
          <p:cNvSpPr>
            <a:spLocks noGrp="1"/>
          </p:cNvSpPr>
          <p:nvPr>
            <p:ph sz="quarter" idx="13"/>
          </p:nvPr>
        </p:nvSpPr>
        <p:spPr>
          <a:xfrm>
            <a:off x="478220" y="822700"/>
            <a:ext cx="8208580" cy="4606834"/>
          </a:xfrm>
        </p:spPr>
        <p:txBody>
          <a:bodyPr wrap="square" tIns="18000" bIns="18000" anchor="ctr" anchorCtr="0">
            <a:spAutoFit/>
          </a:bodyPr>
          <a:lstStyle/>
          <a:p>
            <a:pPr marL="342000" indent="-342000">
              <a:spcBef>
                <a:spcPts val="600"/>
              </a:spcBef>
            </a:pPr>
            <a:r>
              <a:rPr lang="en-US" altLang="en-US" sz="2400" noProof="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Art Deco an international style with many expressions in all design arts</a:t>
            </a:r>
          </a:p>
          <a:p>
            <a:pPr marL="831600" lvl="1" indent="-342000"/>
            <a:r>
              <a:rPr lang="en-US" altLang="en-US" noProof="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Originates in Paris, 1910s</a:t>
            </a:r>
          </a:p>
          <a:p>
            <a:pPr marL="831600" lvl="1" indent="-342000"/>
            <a:r>
              <a:rPr lang="en-US" altLang="en-US" noProof="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Makes strong design statement at </a:t>
            </a:r>
            <a:r>
              <a:rPr lang="en-US" altLang="en-US" i="1" noProof="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Exposition </a:t>
            </a:r>
            <a:r>
              <a:rPr lang="en-US" altLang="en-US" i="1" noProof="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Internationale</a:t>
            </a:r>
            <a:r>
              <a:rPr lang="en-US" altLang="en-US" i="1" noProof="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des Arts </a:t>
            </a:r>
            <a:r>
              <a:rPr lang="en-US" altLang="en-US" i="1" noProof="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Décoratifs</a:t>
            </a:r>
            <a:r>
              <a:rPr lang="en-US" altLang="en-US" i="1" noProof="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en-US" altLang="en-US" noProof="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in 1925, Paris</a:t>
            </a:r>
          </a:p>
          <a:p>
            <a:pPr marL="831600" lvl="1" indent="-342000"/>
            <a:r>
              <a:rPr lang="en-US" altLang="en-US" noProof="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Ranges from highly decorative &amp; lavish to geometric &amp; simple</a:t>
            </a:r>
          </a:p>
          <a:p>
            <a:pPr marL="342000" indent="-342000">
              <a:spcBef>
                <a:spcPts val="600"/>
              </a:spcBef>
            </a:pPr>
            <a:r>
              <a:rPr lang="en-US" altLang="en-US" sz="2400" noProof="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1930s American designers create Art </a:t>
            </a:r>
            <a:r>
              <a:rPr lang="en-US" altLang="en-US" sz="2400" noProof="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Moderne</a:t>
            </a:r>
            <a:r>
              <a:rPr lang="en-US" altLang="en-US" sz="2400" noProof="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or Streamlined Modern</a:t>
            </a:r>
          </a:p>
          <a:p>
            <a:pPr marL="831600" lvl="1" indent="-342000"/>
            <a:r>
              <a:rPr lang="en-US" altLang="en-US" noProof="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Simplified geometric style with curvilinear forms &amp; modern materials</a:t>
            </a:r>
          </a:p>
        </p:txBody>
      </p:sp>
    </p:spTree>
    <p:extLst>
      <p:ext uri="{BB962C8B-B14F-4D97-AF65-F5344CB8AC3E}">
        <p14:creationId xmlns:p14="http://schemas.microsoft.com/office/powerpoint/2010/main" val="1252154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D842E-9A60-6AA9-7EE2-C51A51250FF1}"/>
              </a:ext>
            </a:extLst>
          </p:cNvPr>
          <p:cNvSpPr>
            <a:spLocks noGrp="1"/>
          </p:cNvSpPr>
          <p:nvPr>
            <p:ph type="title"/>
          </p:nvPr>
        </p:nvSpPr>
        <p:spPr>
          <a:xfrm>
            <a:off x="470645" y="162428"/>
            <a:ext cx="8216155" cy="590349"/>
          </a:xfrm>
        </p:spPr>
        <p:txBody>
          <a:bodyPr wrap="square" tIns="18000" bIns="18000" anchor="ctr" anchorCtr="0">
            <a:spAutoFit/>
          </a:bodyPr>
          <a:lstStyle/>
          <a:p>
            <a:r>
              <a:rPr lang="en-US" altLang="en-US" noProof="0" dirty="0"/>
              <a:t>51.15</a:t>
            </a:r>
            <a:endParaRPr lang="en-US" noProof="0" dirty="0"/>
          </a:p>
        </p:txBody>
      </p:sp>
      <p:sp>
        <p:nvSpPr>
          <p:cNvPr id="3" name="Content Placeholder 2">
            <a:extLst>
              <a:ext uri="{FF2B5EF4-FFF2-40B4-BE49-F238E27FC236}">
                <a16:creationId xmlns:a16="http://schemas.microsoft.com/office/drawing/2014/main" id="{49551338-BFBA-52B3-D75C-B5C08CE9241D}"/>
              </a:ext>
            </a:extLst>
          </p:cNvPr>
          <p:cNvSpPr>
            <a:spLocks noGrp="1"/>
          </p:cNvSpPr>
          <p:nvPr>
            <p:ph sz="quarter" idx="13"/>
          </p:nvPr>
        </p:nvSpPr>
        <p:spPr>
          <a:xfrm>
            <a:off x="466165" y="948486"/>
            <a:ext cx="8220635" cy="651905"/>
          </a:xfrm>
        </p:spPr>
        <p:txBody>
          <a:bodyPr wrap="square" tIns="18000" bIns="18000" anchor="ctr" anchorCtr="0">
            <a:spAutoFit/>
          </a:bodyPr>
          <a:lstStyle/>
          <a:p>
            <a:pPr marL="0" indent="0">
              <a:buNone/>
            </a:pPr>
            <a:r>
              <a:rPr lang="en-US" altLang="en-US" sz="2000" noProof="0" dirty="0">
                <a:latin typeface="Arial" panose="020B0604020202020204" pitchFamily="34" charset="0"/>
                <a:cs typeface="Arial" panose="020B0604020202020204" pitchFamily="34" charset="0"/>
              </a:rPr>
              <a:t>Dining room, c. 1925-1926; France. Robert Mallet-Stevens. Modernist Art Deco.</a:t>
            </a:r>
            <a:endParaRPr lang="en-US" sz="2000" noProof="0" dirty="0">
              <a:latin typeface="Arial" panose="020B0604020202020204" pitchFamily="34" charset="0"/>
              <a:cs typeface="Arial" panose="020B0604020202020204" pitchFamily="34" charset="0"/>
            </a:endParaRPr>
          </a:p>
        </p:txBody>
      </p:sp>
      <p:pic>
        <p:nvPicPr>
          <p:cNvPr id="8" name="Picture Placeholder 7" descr="An interior view of a dining room depicts its characteristics. &#10;Long description is available in notes, press F6.">
            <a:extLst>
              <a:ext uri="{FF2B5EF4-FFF2-40B4-BE49-F238E27FC236}">
                <a16:creationId xmlns:a16="http://schemas.microsoft.com/office/drawing/2014/main" id="{E1CDC074-AED6-E0BB-2F8C-982B220F082F}"/>
              </a:ext>
            </a:extLst>
          </p:cNvPr>
          <p:cNvPicPr>
            <a:picLocks noGrp="1" noChangeAspect="1"/>
          </p:cNvPicPr>
          <p:nvPr>
            <p:ph type="pic" sz="quarter" idx="21"/>
          </p:nvPr>
        </p:nvPicPr>
        <p:blipFill rotWithShape="1">
          <a:blip r:embed="rId3">
            <a:extLst>
              <a:ext uri="{28A0092B-C50C-407E-A947-70E740481C1C}">
                <a14:useLocalDpi xmlns:a14="http://schemas.microsoft.com/office/drawing/2010/main" val="0"/>
              </a:ext>
            </a:extLst>
          </a:blip>
          <a:srcRect l="445" t="903"/>
          <a:stretch/>
        </p:blipFill>
        <p:spPr>
          <a:xfrm>
            <a:off x="1380226" y="1794294"/>
            <a:ext cx="6426237" cy="4438654"/>
          </a:xfrm>
          <a:prstGeom prst="rect">
            <a:avLst/>
          </a:prstGeom>
        </p:spPr>
      </p:pic>
    </p:spTree>
    <p:extLst>
      <p:ext uri="{BB962C8B-B14F-4D97-AF65-F5344CB8AC3E}">
        <p14:creationId xmlns:p14="http://schemas.microsoft.com/office/powerpoint/2010/main" val="1832377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D842E-9A60-6AA9-7EE2-C51A51250FF1}"/>
              </a:ext>
            </a:extLst>
          </p:cNvPr>
          <p:cNvSpPr>
            <a:spLocks noGrp="1"/>
          </p:cNvSpPr>
          <p:nvPr>
            <p:ph type="title"/>
          </p:nvPr>
        </p:nvSpPr>
        <p:spPr>
          <a:xfrm>
            <a:off x="470645" y="162428"/>
            <a:ext cx="8216155" cy="590349"/>
          </a:xfrm>
        </p:spPr>
        <p:txBody>
          <a:bodyPr wrap="square" tIns="18000" bIns="18000" anchor="ctr" anchorCtr="0">
            <a:spAutoFit/>
          </a:bodyPr>
          <a:lstStyle/>
          <a:p>
            <a:r>
              <a:rPr lang="en-US" altLang="en-US" noProof="0" dirty="0"/>
              <a:t>51.16</a:t>
            </a:r>
            <a:endParaRPr lang="en-US" noProof="0" dirty="0"/>
          </a:p>
        </p:txBody>
      </p:sp>
      <p:sp>
        <p:nvSpPr>
          <p:cNvPr id="3" name="Content Placeholder 2">
            <a:extLst>
              <a:ext uri="{FF2B5EF4-FFF2-40B4-BE49-F238E27FC236}">
                <a16:creationId xmlns:a16="http://schemas.microsoft.com/office/drawing/2014/main" id="{49551338-BFBA-52B3-D75C-B5C08CE9241D}"/>
              </a:ext>
            </a:extLst>
          </p:cNvPr>
          <p:cNvSpPr>
            <a:spLocks noGrp="1"/>
          </p:cNvSpPr>
          <p:nvPr>
            <p:ph sz="quarter" idx="13"/>
          </p:nvPr>
        </p:nvSpPr>
        <p:spPr>
          <a:xfrm>
            <a:off x="466165" y="948486"/>
            <a:ext cx="8220635" cy="651905"/>
          </a:xfrm>
        </p:spPr>
        <p:txBody>
          <a:bodyPr wrap="square" tIns="18000" bIns="18000" anchor="ctr" anchorCtr="0">
            <a:spAutoFit/>
          </a:bodyPr>
          <a:lstStyle/>
          <a:p>
            <a:pPr marL="0" indent="0">
              <a:buNone/>
            </a:pPr>
            <a:r>
              <a:rPr lang="en-US" altLang="en-US" sz="2000" noProof="0" dirty="0">
                <a:latin typeface="Arial" panose="020B0604020202020204" pitchFamily="34" charset="0"/>
                <a:cs typeface="Arial" panose="020B0604020202020204" pitchFamily="34" charset="0"/>
              </a:rPr>
              <a:t>Interior published in </a:t>
            </a:r>
            <a:r>
              <a:rPr lang="en-US" altLang="en-US" sz="2000" i="1" noProof="0" dirty="0" err="1">
                <a:latin typeface="Arial" panose="020B0604020202020204" pitchFamily="34" charset="0"/>
                <a:cs typeface="Arial" panose="020B0604020202020204" pitchFamily="34" charset="0"/>
              </a:rPr>
              <a:t>Intérieurs</a:t>
            </a:r>
            <a:r>
              <a:rPr lang="en-US" altLang="en-US" sz="2000" i="1" noProof="0" dirty="0">
                <a:latin typeface="Arial" panose="020B0604020202020204" pitchFamily="34" charset="0"/>
                <a:cs typeface="Arial" panose="020B0604020202020204" pitchFamily="34" charset="0"/>
              </a:rPr>
              <a:t> au Salon des Artistes </a:t>
            </a:r>
            <a:r>
              <a:rPr lang="en-US" altLang="en-US" sz="2000" i="1" noProof="0" dirty="0" err="1">
                <a:latin typeface="Arial" panose="020B0604020202020204" pitchFamily="34" charset="0"/>
                <a:cs typeface="Arial" panose="020B0604020202020204" pitchFamily="34" charset="0"/>
              </a:rPr>
              <a:t>Decorateurs</a:t>
            </a:r>
            <a:r>
              <a:rPr lang="en-US" altLang="en-US" sz="2000" noProof="0" dirty="0">
                <a:latin typeface="Arial" panose="020B0604020202020204" pitchFamily="34" charset="0"/>
                <a:cs typeface="Arial" panose="020B0604020202020204" pitchFamily="34" charset="0"/>
              </a:rPr>
              <a:t>, late 1920s. Modernist Art Deco.</a:t>
            </a:r>
            <a:endParaRPr lang="en-US" sz="2000" noProof="0" dirty="0">
              <a:latin typeface="Arial" panose="020B0604020202020204" pitchFamily="34" charset="0"/>
              <a:cs typeface="Arial" panose="020B0604020202020204" pitchFamily="34" charset="0"/>
            </a:endParaRPr>
          </a:p>
        </p:txBody>
      </p:sp>
      <p:pic>
        <p:nvPicPr>
          <p:cNvPr id="7" name="Picture Placeholder 6" descr="An interior view of a salon depicts its characteristics.&#10;Long description is available in notes, press F6.">
            <a:extLst>
              <a:ext uri="{FF2B5EF4-FFF2-40B4-BE49-F238E27FC236}">
                <a16:creationId xmlns:a16="http://schemas.microsoft.com/office/drawing/2014/main" id="{2DC54FA2-CEBC-D463-85FD-6E447D58E081}"/>
              </a:ext>
            </a:extLst>
          </p:cNvPr>
          <p:cNvPicPr>
            <a:picLocks noGrp="1" noChangeAspect="1"/>
          </p:cNvPicPr>
          <p:nvPr>
            <p:ph type="pic" sz="quarter" idx="21"/>
          </p:nvPr>
        </p:nvPicPr>
        <p:blipFill rotWithShape="1">
          <a:blip r:embed="rId3">
            <a:extLst>
              <a:ext uri="{28A0092B-C50C-407E-A947-70E740481C1C}">
                <a14:useLocalDpi xmlns:a14="http://schemas.microsoft.com/office/drawing/2010/main" val="0"/>
              </a:ext>
            </a:extLst>
          </a:blip>
          <a:srcRect l="1143" t="539"/>
          <a:stretch/>
        </p:blipFill>
        <p:spPr>
          <a:xfrm>
            <a:off x="2794958" y="1768415"/>
            <a:ext cx="3607989" cy="4612289"/>
          </a:xfrm>
          <a:prstGeom prst="rect">
            <a:avLst/>
          </a:prstGeom>
        </p:spPr>
      </p:pic>
    </p:spTree>
    <p:extLst>
      <p:ext uri="{BB962C8B-B14F-4D97-AF65-F5344CB8AC3E}">
        <p14:creationId xmlns:p14="http://schemas.microsoft.com/office/powerpoint/2010/main" val="3417835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D842E-9A60-6AA9-7EE2-C51A51250FF1}"/>
              </a:ext>
            </a:extLst>
          </p:cNvPr>
          <p:cNvSpPr>
            <a:spLocks noGrp="1"/>
          </p:cNvSpPr>
          <p:nvPr>
            <p:ph type="title"/>
          </p:nvPr>
        </p:nvSpPr>
        <p:spPr>
          <a:xfrm>
            <a:off x="470645" y="162428"/>
            <a:ext cx="8216155" cy="590349"/>
          </a:xfrm>
        </p:spPr>
        <p:txBody>
          <a:bodyPr wrap="square" tIns="18000" bIns="18000" anchor="ctr" anchorCtr="0">
            <a:spAutoFit/>
          </a:bodyPr>
          <a:lstStyle/>
          <a:p>
            <a:r>
              <a:rPr lang="en-US" altLang="en-US" noProof="0" dirty="0"/>
              <a:t>51.17</a:t>
            </a:r>
            <a:endParaRPr lang="en-US" noProof="0" dirty="0"/>
          </a:p>
        </p:txBody>
      </p:sp>
      <p:sp>
        <p:nvSpPr>
          <p:cNvPr id="3" name="Content Placeholder 2">
            <a:extLst>
              <a:ext uri="{FF2B5EF4-FFF2-40B4-BE49-F238E27FC236}">
                <a16:creationId xmlns:a16="http://schemas.microsoft.com/office/drawing/2014/main" id="{49551338-BFBA-52B3-D75C-B5C08CE9241D}"/>
              </a:ext>
            </a:extLst>
          </p:cNvPr>
          <p:cNvSpPr>
            <a:spLocks noGrp="1"/>
          </p:cNvSpPr>
          <p:nvPr>
            <p:ph sz="quarter" idx="13"/>
          </p:nvPr>
        </p:nvSpPr>
        <p:spPr>
          <a:xfrm>
            <a:off x="466165" y="941607"/>
            <a:ext cx="8220635" cy="344128"/>
          </a:xfrm>
        </p:spPr>
        <p:txBody>
          <a:bodyPr wrap="square" tIns="18000" bIns="18000" anchor="ctr" anchorCtr="0">
            <a:spAutoFit/>
          </a:bodyPr>
          <a:lstStyle/>
          <a:p>
            <a:pPr marL="0" indent="0">
              <a:buNone/>
            </a:pPr>
            <a:r>
              <a:rPr lang="en-US" altLang="en-US" sz="2000" noProof="0" dirty="0">
                <a:latin typeface="Arial" panose="020B0604020202020204" pitchFamily="34" charset="0"/>
                <a:cs typeface="Arial" panose="020B0604020202020204" pitchFamily="34" charset="0"/>
              </a:rPr>
              <a:t>Advertisement showing a bathroom, c. 1930s. Art Deco.</a:t>
            </a:r>
            <a:endParaRPr lang="en-US" sz="2000" noProof="0" dirty="0">
              <a:latin typeface="Arial" panose="020B0604020202020204" pitchFamily="34" charset="0"/>
              <a:cs typeface="Arial" panose="020B0604020202020204" pitchFamily="34" charset="0"/>
            </a:endParaRPr>
          </a:p>
        </p:txBody>
      </p:sp>
      <p:pic>
        <p:nvPicPr>
          <p:cNvPr id="8" name="Picture Placeholder 7" descr="An illustration depicts an advertisement for a bathroom.&#10;Long description is available in notes, press F6.">
            <a:extLst>
              <a:ext uri="{FF2B5EF4-FFF2-40B4-BE49-F238E27FC236}">
                <a16:creationId xmlns:a16="http://schemas.microsoft.com/office/drawing/2014/main" id="{79DDCC3A-ABF2-2D6D-2499-C4604EC89AF3}"/>
              </a:ext>
            </a:extLst>
          </p:cNvPr>
          <p:cNvPicPr>
            <a:picLocks noGrp="1" noChangeAspect="1"/>
          </p:cNvPicPr>
          <p:nvPr>
            <p:ph type="pic" sz="quarter" idx="21"/>
          </p:nvPr>
        </p:nvPicPr>
        <p:blipFill rotWithShape="1">
          <a:blip r:embed="rId3">
            <a:extLst>
              <a:ext uri="{28A0092B-C50C-407E-A947-70E740481C1C}">
                <a14:useLocalDpi xmlns:a14="http://schemas.microsoft.com/office/drawing/2010/main" val="0"/>
              </a:ext>
            </a:extLst>
          </a:blip>
          <a:srcRect l="315" t="543" r="-1"/>
          <a:stretch/>
        </p:blipFill>
        <p:spPr>
          <a:xfrm>
            <a:off x="1630392" y="1785668"/>
            <a:ext cx="5906769" cy="4213494"/>
          </a:xfrm>
          <a:prstGeom prst="rect">
            <a:avLst/>
          </a:prstGeom>
        </p:spPr>
      </p:pic>
    </p:spTree>
    <p:extLst>
      <p:ext uri="{BB962C8B-B14F-4D97-AF65-F5344CB8AC3E}">
        <p14:creationId xmlns:p14="http://schemas.microsoft.com/office/powerpoint/2010/main" val="746696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3DCD6-A8BF-1C67-59D5-8C6E692FC0AA}"/>
              </a:ext>
            </a:extLst>
          </p:cNvPr>
          <p:cNvSpPr>
            <a:spLocks noGrp="1"/>
          </p:cNvSpPr>
          <p:nvPr>
            <p:ph type="title"/>
          </p:nvPr>
        </p:nvSpPr>
        <p:spPr/>
        <p:txBody>
          <a:bodyPr/>
          <a:lstStyle/>
          <a:p>
            <a:r>
              <a:rPr lang="en-US" altLang="en-US" noProof="0" dirty="0"/>
              <a:t>51.18</a:t>
            </a:r>
            <a:endParaRPr lang="en-US" noProof="0" dirty="0"/>
          </a:p>
        </p:txBody>
      </p:sp>
      <p:sp>
        <p:nvSpPr>
          <p:cNvPr id="13" name="Content Placeholder 12">
            <a:extLst>
              <a:ext uri="{FF2B5EF4-FFF2-40B4-BE49-F238E27FC236}">
                <a16:creationId xmlns:a16="http://schemas.microsoft.com/office/drawing/2014/main" id="{ED8B9C09-D850-6A3C-4637-BF59BF8A5207}"/>
              </a:ext>
            </a:extLst>
          </p:cNvPr>
          <p:cNvSpPr>
            <a:spLocks noGrp="1"/>
          </p:cNvSpPr>
          <p:nvPr>
            <p:ph sz="quarter" idx="23"/>
          </p:nvPr>
        </p:nvSpPr>
        <p:spPr>
          <a:xfrm>
            <a:off x="457200" y="893380"/>
            <a:ext cx="8229600" cy="775015"/>
          </a:xfrm>
        </p:spPr>
        <p:txBody>
          <a:bodyPr wrap="square" tIns="18000" bIns="18000" anchor="ctr" anchorCtr="0">
            <a:spAutoFit/>
          </a:bodyPr>
          <a:lstStyle/>
          <a:p>
            <a:pPr marL="0" indent="0">
              <a:buNone/>
            </a:pPr>
            <a:r>
              <a:rPr lang="en-US" altLang="en-US" sz="2400" noProof="0" dirty="0">
                <a:latin typeface="Arial" panose="020B0604020202020204" pitchFamily="34" charset="0"/>
                <a:cs typeface="Arial" panose="020B0604020202020204" pitchFamily="34" charset="0"/>
              </a:rPr>
              <a:t>Textiles: Woven and printed fabrics in various Art Deco designs, c. 1920s; France and United States. Art Deco.</a:t>
            </a:r>
            <a:endParaRPr lang="en-US" sz="2400" noProof="0" dirty="0">
              <a:latin typeface="Arial" panose="020B0604020202020204" pitchFamily="34" charset="0"/>
              <a:cs typeface="Arial" panose="020B0604020202020204" pitchFamily="34" charset="0"/>
            </a:endParaRPr>
          </a:p>
        </p:txBody>
      </p:sp>
      <p:pic>
        <p:nvPicPr>
          <p:cNvPr id="16" name="Picture Placeholder 15" descr="A piece of printed fabric has repetitive patterns of a child keeping their left hand on the left cheek and right hand on the left arm and sitting on a chair, surrounded by a yacht.&#10;">
            <a:extLst>
              <a:ext uri="{FF2B5EF4-FFF2-40B4-BE49-F238E27FC236}">
                <a16:creationId xmlns:a16="http://schemas.microsoft.com/office/drawing/2014/main" id="{A209E2DA-B1BF-50EB-0012-72E5FF92E156}"/>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1687" t="1082"/>
          <a:stretch/>
        </p:blipFill>
        <p:spPr>
          <a:xfrm>
            <a:off x="854014" y="2449901"/>
            <a:ext cx="2247453" cy="3263427"/>
          </a:xfrm>
          <a:prstGeom prst="rect">
            <a:avLst/>
          </a:prstGeom>
        </p:spPr>
      </p:pic>
      <p:pic>
        <p:nvPicPr>
          <p:cNvPr id="18" name="Picture Placeholder 17" descr="A woven fabric has numerous floral motifs.&#10;">
            <a:extLst>
              <a:ext uri="{FF2B5EF4-FFF2-40B4-BE49-F238E27FC236}">
                <a16:creationId xmlns:a16="http://schemas.microsoft.com/office/drawing/2014/main" id="{8D399607-06D9-4FFC-35C7-BE41EB85E83B}"/>
              </a:ext>
            </a:extLst>
          </p:cNvPr>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l="1824" t="1403" r="-1"/>
          <a:stretch/>
        </p:blipFill>
        <p:spPr>
          <a:xfrm>
            <a:off x="3493698" y="2458528"/>
            <a:ext cx="2218820" cy="3244291"/>
          </a:xfrm>
          <a:prstGeom prst="rect">
            <a:avLst/>
          </a:prstGeom>
        </p:spPr>
      </p:pic>
      <p:pic>
        <p:nvPicPr>
          <p:cNvPr id="20" name="Picture Placeholder 19" descr="A piece of printed fabric has repetitive acanthus leaf patterns.&#10;">
            <a:extLst>
              <a:ext uri="{FF2B5EF4-FFF2-40B4-BE49-F238E27FC236}">
                <a16:creationId xmlns:a16="http://schemas.microsoft.com/office/drawing/2014/main" id="{8E61033D-291B-1609-9D3E-161F72291AA2}"/>
              </a:ext>
            </a:extLst>
          </p:cNvPr>
          <p:cNvPicPr>
            <a:picLocks noGrp="1" noChangeAspect="1"/>
          </p:cNvPicPr>
          <p:nvPr>
            <p:ph type="pic" sz="quarter" idx="18"/>
          </p:nvPr>
        </p:nvPicPr>
        <p:blipFill rotWithShape="1">
          <a:blip r:embed="rId4">
            <a:extLst>
              <a:ext uri="{28A0092B-C50C-407E-A947-70E740481C1C}">
                <a14:useLocalDpi xmlns:a14="http://schemas.microsoft.com/office/drawing/2010/main" val="0"/>
              </a:ext>
            </a:extLst>
          </a:blip>
          <a:srcRect l="2053" t="1417" b="-1"/>
          <a:stretch/>
        </p:blipFill>
        <p:spPr>
          <a:xfrm>
            <a:off x="6055743" y="2484407"/>
            <a:ext cx="2340828" cy="3209691"/>
          </a:xfrm>
          <a:prstGeom prst="rect">
            <a:avLst/>
          </a:prstGeom>
        </p:spPr>
      </p:pic>
    </p:spTree>
    <p:extLst>
      <p:ext uri="{BB962C8B-B14F-4D97-AF65-F5344CB8AC3E}">
        <p14:creationId xmlns:p14="http://schemas.microsoft.com/office/powerpoint/2010/main" val="4063061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3DCD6-A8BF-1C67-59D5-8C6E692FC0AA}"/>
              </a:ext>
            </a:extLst>
          </p:cNvPr>
          <p:cNvSpPr>
            <a:spLocks noGrp="1"/>
          </p:cNvSpPr>
          <p:nvPr>
            <p:ph type="title"/>
          </p:nvPr>
        </p:nvSpPr>
        <p:spPr/>
        <p:txBody>
          <a:bodyPr/>
          <a:lstStyle/>
          <a:p>
            <a:r>
              <a:rPr lang="en-US" altLang="en-US" noProof="0" dirty="0"/>
              <a:t>51.19</a:t>
            </a:r>
            <a:endParaRPr lang="en-US" noProof="0" dirty="0"/>
          </a:p>
        </p:txBody>
      </p:sp>
      <p:sp>
        <p:nvSpPr>
          <p:cNvPr id="13" name="Content Placeholder 12">
            <a:extLst>
              <a:ext uri="{FF2B5EF4-FFF2-40B4-BE49-F238E27FC236}">
                <a16:creationId xmlns:a16="http://schemas.microsoft.com/office/drawing/2014/main" id="{ED8B9C09-D850-6A3C-4637-BF59BF8A5207}"/>
              </a:ext>
            </a:extLst>
          </p:cNvPr>
          <p:cNvSpPr>
            <a:spLocks noGrp="1"/>
          </p:cNvSpPr>
          <p:nvPr>
            <p:ph sz="quarter" idx="23"/>
          </p:nvPr>
        </p:nvSpPr>
        <p:spPr>
          <a:xfrm>
            <a:off x="457200" y="954935"/>
            <a:ext cx="8229600" cy="651905"/>
          </a:xfrm>
        </p:spPr>
        <p:txBody>
          <a:bodyPr wrap="square" tIns="18000" bIns="18000" anchor="ctr" anchorCtr="0">
            <a:spAutoFit/>
          </a:bodyPr>
          <a:lstStyle/>
          <a:p>
            <a:pPr marL="0" indent="0">
              <a:buNone/>
            </a:pPr>
            <a:r>
              <a:rPr lang="en-US" altLang="en-US" sz="2000" noProof="0" dirty="0">
                <a:latin typeface="Arial" panose="020B0604020202020204" pitchFamily="34" charset="0"/>
                <a:cs typeface="Arial" panose="020B0604020202020204" pitchFamily="34" charset="0"/>
              </a:rPr>
              <a:t>Lighting: Sconce, table lamp by Robert Mallet-Stevens, and chandelier, c. 1920-1930s. Art Deco.</a:t>
            </a:r>
            <a:endParaRPr lang="en-US" sz="2000" noProof="0" dirty="0">
              <a:latin typeface="Arial" panose="020B0604020202020204" pitchFamily="34" charset="0"/>
              <a:cs typeface="Arial" panose="020B0604020202020204" pitchFamily="34" charset="0"/>
            </a:endParaRPr>
          </a:p>
        </p:txBody>
      </p:sp>
      <p:pic>
        <p:nvPicPr>
          <p:cNvPr id="10" name="Picture Placeholder 9" descr="A sconce is mounted on the wall. The sconce has a spiral holder that holds a conical shape lamp.&#10;">
            <a:extLst>
              <a:ext uri="{FF2B5EF4-FFF2-40B4-BE49-F238E27FC236}">
                <a16:creationId xmlns:a16="http://schemas.microsoft.com/office/drawing/2014/main" id="{C04574B1-7316-EB2C-D38F-488A3EBB1B3A}"/>
              </a:ext>
            </a:extLst>
          </p:cNvPr>
          <p:cNvPicPr>
            <a:picLocks noGrp="1" noChangeAspect="1"/>
          </p:cNvPicPr>
          <p:nvPr>
            <p:ph type="pic" sz="quarter" idx="16"/>
          </p:nvPr>
        </p:nvPicPr>
        <p:blipFill rotWithShape="1">
          <a:blip r:embed="rId2">
            <a:extLst>
              <a:ext uri="{28A0092B-C50C-407E-A947-70E740481C1C}">
                <a14:useLocalDpi xmlns:a14="http://schemas.microsoft.com/office/drawing/2010/main" val="0"/>
              </a:ext>
            </a:extLst>
          </a:blip>
          <a:srcRect l="1170" t="1235"/>
          <a:stretch/>
        </p:blipFill>
        <p:spPr>
          <a:xfrm>
            <a:off x="724618" y="2553419"/>
            <a:ext cx="1848473" cy="2899194"/>
          </a:xfrm>
          <a:prstGeom prst="rect">
            <a:avLst/>
          </a:prstGeom>
        </p:spPr>
      </p:pic>
      <p:pic>
        <p:nvPicPr>
          <p:cNvPr id="12" name="Picture Placeholder 11" descr="A table lamp has a rectangle bottom that holds a vertical rectangular lamp. Three thin horizontally placed rectangular frames surround the lamp until the top.&#10;">
            <a:extLst>
              <a:ext uri="{FF2B5EF4-FFF2-40B4-BE49-F238E27FC236}">
                <a16:creationId xmlns:a16="http://schemas.microsoft.com/office/drawing/2014/main" id="{ED5EEE41-DF45-AF56-716E-1C7234CC91D1}"/>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638" t="630" r="1"/>
          <a:stretch/>
        </p:blipFill>
        <p:spPr>
          <a:xfrm>
            <a:off x="3019244" y="2562045"/>
            <a:ext cx="2271405" cy="2882531"/>
          </a:xfrm>
          <a:prstGeom prst="rect">
            <a:avLst/>
          </a:prstGeom>
        </p:spPr>
      </p:pic>
      <p:pic>
        <p:nvPicPr>
          <p:cNvPr id="15" name="Picture Placeholder 14" descr="A chandelier has five circular plates of reducing sizes descending from the top to the bottom. The plates have circular central holes that hold the lamp.&#10;">
            <a:extLst>
              <a:ext uri="{FF2B5EF4-FFF2-40B4-BE49-F238E27FC236}">
                <a16:creationId xmlns:a16="http://schemas.microsoft.com/office/drawing/2014/main" id="{A722A12D-5B06-1816-E3F7-3870C1BEB642}"/>
              </a:ext>
            </a:extLst>
          </p:cNvPr>
          <p:cNvPicPr>
            <a:picLocks noGrp="1" noChangeAspect="1"/>
          </p:cNvPicPr>
          <p:nvPr>
            <p:ph type="pic" sz="quarter" idx="18"/>
          </p:nvPr>
        </p:nvPicPr>
        <p:blipFill rotWithShape="1">
          <a:blip r:embed="rId4">
            <a:extLst>
              <a:ext uri="{28A0092B-C50C-407E-A947-70E740481C1C}">
                <a14:useLocalDpi xmlns:a14="http://schemas.microsoft.com/office/drawing/2010/main" val="0"/>
              </a:ext>
            </a:extLst>
          </a:blip>
          <a:srcRect l="994" t="826" r="-1"/>
          <a:stretch/>
        </p:blipFill>
        <p:spPr>
          <a:xfrm>
            <a:off x="5693433" y="2536166"/>
            <a:ext cx="2769107" cy="2911192"/>
          </a:xfrm>
          <a:prstGeom prst="rect">
            <a:avLst/>
          </a:prstGeom>
        </p:spPr>
      </p:pic>
    </p:spTree>
    <p:extLst>
      <p:ext uri="{BB962C8B-B14F-4D97-AF65-F5344CB8AC3E}">
        <p14:creationId xmlns:p14="http://schemas.microsoft.com/office/powerpoint/2010/main" val="1656298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36CFEC-80A1-7526-869E-7F5A1202FD84}"/>
              </a:ext>
            </a:extLst>
          </p:cNvPr>
          <p:cNvSpPr>
            <a:spLocks noGrp="1"/>
          </p:cNvSpPr>
          <p:nvPr>
            <p:ph type="title"/>
          </p:nvPr>
        </p:nvSpPr>
        <p:spPr>
          <a:xfrm>
            <a:off x="457200" y="151138"/>
            <a:ext cx="8229600" cy="590349"/>
          </a:xfrm>
        </p:spPr>
        <p:txBody>
          <a:bodyPr tIns="18000" bIns="18000" anchor="ctr" anchorCtr="0">
            <a:spAutoFit/>
          </a:bodyPr>
          <a:lstStyle/>
          <a:p>
            <a:r>
              <a:rPr lang="en-US" cap="none" noProof="0"/>
              <a:t>Furnishings and </a:t>
            </a:r>
            <a:r>
              <a:rPr lang="en-US" cap="none" noProof="0" dirty="0"/>
              <a:t>Decorative Arts</a:t>
            </a:r>
            <a:endParaRPr lang="en-US" noProof="0"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DFE1A5A4-FBD7-2941-0620-93F8B595B979}"/>
              </a:ext>
            </a:extLst>
          </p:cNvPr>
          <p:cNvSpPr>
            <a:spLocks noGrp="1"/>
          </p:cNvSpPr>
          <p:nvPr>
            <p:ph sz="quarter" idx="13"/>
          </p:nvPr>
        </p:nvSpPr>
        <p:spPr>
          <a:xfrm>
            <a:off x="478220" y="820920"/>
            <a:ext cx="8208580" cy="5422441"/>
          </a:xfrm>
        </p:spPr>
        <p:txBody>
          <a:bodyPr wrap="square" tIns="18000" bIns="18000" anchor="ctr" anchorCtr="0">
            <a:spAutoFit/>
          </a:bodyPr>
          <a:lstStyle/>
          <a:p>
            <a:pPr marL="342000" indent="-342000">
              <a:spcBef>
                <a:spcPts val="600"/>
              </a:spcBef>
            </a:pPr>
            <a:r>
              <a:rPr lang="en-US" altLang="en-US" sz="2400" noProof="0" dirty="0">
                <a:latin typeface="Arial" panose="020B0604020202020204" pitchFamily="34" charset="0"/>
                <a:ea typeface="ＭＳ Ｐゴシック" panose="020B0600070205080204" pitchFamily="34" charset="-128"/>
                <a:cs typeface="Arial" panose="020B0604020202020204" pitchFamily="34" charset="0"/>
              </a:rPr>
              <a:t>Art Deco &amp; Art </a:t>
            </a:r>
            <a:r>
              <a:rPr lang="en-US" altLang="en-US" sz="2400" noProof="0" dirty="0" err="1">
                <a:latin typeface="Arial" panose="020B0604020202020204" pitchFamily="34" charset="0"/>
                <a:ea typeface="ＭＳ Ｐゴシック" panose="020B0600070205080204" pitchFamily="34" charset="-128"/>
                <a:cs typeface="Arial" panose="020B0604020202020204" pitchFamily="34" charset="0"/>
              </a:rPr>
              <a:t>Moderne</a:t>
            </a:r>
            <a:r>
              <a:rPr lang="en-US" altLang="en-US" sz="2400" noProof="0" dirty="0">
                <a:latin typeface="Arial" panose="020B0604020202020204" pitchFamily="34" charset="0"/>
                <a:ea typeface="ＭＳ Ｐゴシック" panose="020B0600070205080204" pitchFamily="34" charset="-128"/>
                <a:cs typeface="Arial" panose="020B0604020202020204" pitchFamily="34" charset="0"/>
              </a:rPr>
              <a:t> furniture repeats form and motifs of interiors &amp; architecture </a:t>
            </a:r>
          </a:p>
          <a:p>
            <a:pPr marL="342000" indent="-342000">
              <a:spcBef>
                <a:spcPts val="600"/>
              </a:spcBef>
            </a:pPr>
            <a:r>
              <a:rPr lang="en-US" altLang="en-US" sz="2400" noProof="0" dirty="0">
                <a:latin typeface="Arial" panose="020B0604020202020204" pitchFamily="34" charset="0"/>
                <a:ea typeface="ＭＳ Ｐゴシック" panose="020B0600070205080204" pitchFamily="34" charset="-128"/>
                <a:cs typeface="Arial" panose="020B0604020202020204" pitchFamily="34" charset="0"/>
              </a:rPr>
              <a:t>Art Deco types</a:t>
            </a:r>
          </a:p>
          <a:p>
            <a:pPr marL="828918" lvl="1" indent="-342000"/>
            <a:r>
              <a:rPr lang="en-US" altLang="en-US" noProof="0" dirty="0">
                <a:latin typeface="Arial" panose="020B0604020202020204" pitchFamily="34" charset="0"/>
                <a:ea typeface="ＭＳ Ｐゴシック" panose="020B0600070205080204" pitchFamily="34" charset="-128"/>
                <a:cs typeface="Arial" panose="020B0604020202020204" pitchFamily="34" charset="0"/>
              </a:rPr>
              <a:t>High-style French custom designed—elegance, excellent craftsmanship, expensive materials; 18th &amp; early 19th century forms</a:t>
            </a:r>
          </a:p>
          <a:p>
            <a:pPr marL="828918" lvl="1" indent="-342000"/>
            <a:r>
              <a:rPr lang="en-US" altLang="en-US" noProof="0" dirty="0">
                <a:latin typeface="Arial" panose="020B0604020202020204" pitchFamily="34" charset="0"/>
                <a:ea typeface="ＭＳ Ｐゴシック" panose="020B0600070205080204" pitchFamily="34" charset="-128"/>
                <a:cs typeface="Arial" panose="020B0604020202020204" pitchFamily="34" charset="0"/>
              </a:rPr>
              <a:t>Bauhaus inspired—custom designed to reflect space; geometric forms, less ornament, modern materials</a:t>
            </a:r>
          </a:p>
          <a:p>
            <a:pPr marL="342000" indent="-342000">
              <a:spcBef>
                <a:spcPts val="600"/>
              </a:spcBef>
            </a:pPr>
            <a:r>
              <a:rPr lang="en-US" altLang="en-US" sz="2400" noProof="0" dirty="0">
                <a:latin typeface="Arial" panose="020B0604020202020204" pitchFamily="34" charset="0"/>
                <a:ea typeface="ＭＳ Ｐゴシック" panose="020B0600070205080204" pitchFamily="34" charset="-128"/>
                <a:cs typeface="Arial" panose="020B0604020202020204" pitchFamily="34" charset="0"/>
              </a:rPr>
              <a:t>Art </a:t>
            </a:r>
            <a:r>
              <a:rPr lang="en-US" altLang="en-US" sz="2400" noProof="0" dirty="0" err="1">
                <a:latin typeface="Arial" panose="020B0604020202020204" pitchFamily="34" charset="0"/>
                <a:ea typeface="ＭＳ Ｐゴシック" panose="020B0600070205080204" pitchFamily="34" charset="-128"/>
                <a:cs typeface="Arial" panose="020B0604020202020204" pitchFamily="34" charset="0"/>
              </a:rPr>
              <a:t>Moderne</a:t>
            </a:r>
            <a:r>
              <a:rPr lang="en-US" altLang="en-US" sz="2400" noProof="0" dirty="0">
                <a:latin typeface="Arial" panose="020B0604020202020204" pitchFamily="34" charset="0"/>
                <a:ea typeface="ＭＳ Ｐゴシック" panose="020B0600070205080204" pitchFamily="34" charset="-128"/>
                <a:cs typeface="Arial" panose="020B0604020202020204" pitchFamily="34" charset="0"/>
              </a:rPr>
              <a:t> usually mass-produced; sometimes custom designed</a:t>
            </a:r>
          </a:p>
          <a:p>
            <a:pPr marL="828918" lvl="1" indent="-342000"/>
            <a:r>
              <a:rPr lang="en-US" altLang="en-US" noProof="0" dirty="0">
                <a:latin typeface="Arial" panose="020B0604020202020204" pitchFamily="34" charset="0"/>
                <a:ea typeface="ＭＳ Ｐゴシック" panose="020B0600070205080204" pitchFamily="34" charset="-128"/>
                <a:cs typeface="Arial" panose="020B0604020202020204" pitchFamily="34" charset="0"/>
              </a:rPr>
              <a:t>Streamlined, geometric or biomorphic forms; simple contours; no ornament</a:t>
            </a:r>
          </a:p>
          <a:p>
            <a:pPr marL="828918" lvl="1" indent="-342000"/>
            <a:r>
              <a:rPr lang="en-US" altLang="en-US" noProof="0" dirty="0">
                <a:latin typeface="Arial" panose="020B0604020202020204" pitchFamily="34" charset="0"/>
                <a:ea typeface="ＭＳ Ｐゴシック" panose="020B0600070205080204" pitchFamily="34" charset="-128"/>
                <a:cs typeface="Arial" panose="020B0604020202020204" pitchFamily="34" charset="0"/>
              </a:rPr>
              <a:t>Smaller, less expensive, functional, practical</a:t>
            </a:r>
          </a:p>
        </p:txBody>
      </p:sp>
    </p:spTree>
    <p:extLst>
      <p:ext uri="{BB962C8B-B14F-4D97-AF65-F5344CB8AC3E}">
        <p14:creationId xmlns:p14="http://schemas.microsoft.com/office/powerpoint/2010/main" val="564613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D842E-9A60-6AA9-7EE2-C51A51250FF1}"/>
              </a:ext>
            </a:extLst>
          </p:cNvPr>
          <p:cNvSpPr>
            <a:spLocks noGrp="1"/>
          </p:cNvSpPr>
          <p:nvPr>
            <p:ph type="title"/>
          </p:nvPr>
        </p:nvSpPr>
        <p:spPr>
          <a:xfrm>
            <a:off x="470645" y="162428"/>
            <a:ext cx="8216155" cy="590349"/>
          </a:xfrm>
        </p:spPr>
        <p:txBody>
          <a:bodyPr wrap="square" tIns="18000" bIns="18000" anchor="ctr" anchorCtr="0">
            <a:spAutoFit/>
          </a:bodyPr>
          <a:lstStyle/>
          <a:p>
            <a:r>
              <a:rPr lang="en-US" altLang="en-US" noProof="0" dirty="0"/>
              <a:t>51.20</a:t>
            </a:r>
            <a:endParaRPr lang="en-US" noProof="0" dirty="0"/>
          </a:p>
        </p:txBody>
      </p:sp>
      <p:sp>
        <p:nvSpPr>
          <p:cNvPr id="3" name="Content Placeholder 2">
            <a:extLst>
              <a:ext uri="{FF2B5EF4-FFF2-40B4-BE49-F238E27FC236}">
                <a16:creationId xmlns:a16="http://schemas.microsoft.com/office/drawing/2014/main" id="{49551338-BFBA-52B3-D75C-B5C08CE9241D}"/>
              </a:ext>
            </a:extLst>
          </p:cNvPr>
          <p:cNvSpPr>
            <a:spLocks noGrp="1"/>
          </p:cNvSpPr>
          <p:nvPr>
            <p:ph sz="quarter" idx="13"/>
          </p:nvPr>
        </p:nvSpPr>
        <p:spPr>
          <a:xfrm>
            <a:off x="466165" y="955878"/>
            <a:ext cx="8220635" cy="651905"/>
          </a:xfrm>
        </p:spPr>
        <p:txBody>
          <a:bodyPr wrap="square" tIns="18000" bIns="18000" anchor="ctr" anchorCtr="0">
            <a:spAutoFit/>
          </a:bodyPr>
          <a:lstStyle/>
          <a:p>
            <a:pPr marL="0" indent="0">
              <a:buNone/>
            </a:pPr>
            <a:r>
              <a:rPr lang="en-US" altLang="en-US" sz="2000" noProof="0" dirty="0">
                <a:latin typeface="Arial" panose="020B0604020202020204" pitchFamily="34" charset="0"/>
                <a:cs typeface="Arial" panose="020B0604020202020204" pitchFamily="34" charset="0"/>
              </a:rPr>
              <a:t>Canapé, c. 1910-1920s; France; La Compagnie des Arts </a:t>
            </a:r>
            <a:r>
              <a:rPr lang="en-US" altLang="en-US" sz="2000" noProof="0" dirty="0" err="1">
                <a:latin typeface="Arial" panose="020B0604020202020204" pitchFamily="34" charset="0"/>
                <a:cs typeface="Arial" panose="020B0604020202020204" pitchFamily="34" charset="0"/>
              </a:rPr>
              <a:t>Français</a:t>
            </a:r>
            <a:r>
              <a:rPr lang="en-US" altLang="en-US" sz="2000" noProof="0" dirty="0">
                <a:latin typeface="Arial" panose="020B0604020202020204" pitchFamily="34" charset="0"/>
                <a:cs typeface="Arial" panose="020B0604020202020204" pitchFamily="34" charset="0"/>
              </a:rPr>
              <a:t> (</a:t>
            </a:r>
            <a:r>
              <a:rPr lang="en-US" altLang="en-US" sz="2000" noProof="0" dirty="0" err="1">
                <a:latin typeface="Arial" panose="020B0604020202020204" pitchFamily="34" charset="0"/>
                <a:cs typeface="Arial" panose="020B0604020202020204" pitchFamily="34" charset="0"/>
              </a:rPr>
              <a:t>Süe</a:t>
            </a:r>
            <a:r>
              <a:rPr lang="en-US" altLang="en-US" sz="2000" noProof="0" dirty="0">
                <a:latin typeface="Arial" panose="020B0604020202020204" pitchFamily="34" charset="0"/>
                <a:cs typeface="Arial" panose="020B0604020202020204" pitchFamily="34" charset="0"/>
              </a:rPr>
              <a:t> et Mare.) Art Deco.</a:t>
            </a:r>
            <a:endParaRPr lang="en-US" sz="2000" noProof="0" dirty="0">
              <a:latin typeface="Arial" panose="020B0604020202020204" pitchFamily="34" charset="0"/>
              <a:cs typeface="Arial" panose="020B0604020202020204" pitchFamily="34" charset="0"/>
            </a:endParaRPr>
          </a:p>
        </p:txBody>
      </p:sp>
      <p:pic>
        <p:nvPicPr>
          <p:cNvPr id="7" name="Picture Placeholder 6" descr="A sofa has a curved metal frame. The seat and back leathers are printed with male, female, and children figures, birds, and floral motifs. &#10;">
            <a:extLst>
              <a:ext uri="{FF2B5EF4-FFF2-40B4-BE49-F238E27FC236}">
                <a16:creationId xmlns:a16="http://schemas.microsoft.com/office/drawing/2014/main" id="{D9F81155-FEC4-FA9D-A6D9-0F0E33C18384}"/>
              </a:ext>
            </a:extLst>
          </p:cNvPr>
          <p:cNvPicPr>
            <a:picLocks noGrp="1" noChangeAspect="1"/>
          </p:cNvPicPr>
          <p:nvPr>
            <p:ph type="pic" sz="quarter" idx="21"/>
          </p:nvPr>
        </p:nvPicPr>
        <p:blipFill rotWithShape="1">
          <a:blip r:embed="rId2">
            <a:extLst>
              <a:ext uri="{28A0092B-C50C-407E-A947-70E740481C1C}">
                <a14:useLocalDpi xmlns:a14="http://schemas.microsoft.com/office/drawing/2010/main" val="0"/>
              </a:ext>
            </a:extLst>
          </a:blip>
          <a:srcRect l="353" t="494" r="1"/>
          <a:stretch/>
        </p:blipFill>
        <p:spPr>
          <a:xfrm>
            <a:off x="940279" y="1785668"/>
            <a:ext cx="7299712" cy="4549442"/>
          </a:xfrm>
          <a:prstGeom prst="rect">
            <a:avLst/>
          </a:prstGeom>
        </p:spPr>
      </p:pic>
    </p:spTree>
    <p:extLst>
      <p:ext uri="{BB962C8B-B14F-4D97-AF65-F5344CB8AC3E}">
        <p14:creationId xmlns:p14="http://schemas.microsoft.com/office/powerpoint/2010/main" val="417007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D842E-9A60-6AA9-7EE2-C51A51250FF1}"/>
              </a:ext>
            </a:extLst>
          </p:cNvPr>
          <p:cNvSpPr>
            <a:spLocks noGrp="1"/>
          </p:cNvSpPr>
          <p:nvPr>
            <p:ph type="title"/>
          </p:nvPr>
        </p:nvSpPr>
        <p:spPr>
          <a:xfrm>
            <a:off x="470645" y="162428"/>
            <a:ext cx="8216155" cy="590349"/>
          </a:xfrm>
        </p:spPr>
        <p:txBody>
          <a:bodyPr wrap="square" tIns="18000" bIns="18000" anchor="ctr" anchorCtr="0">
            <a:spAutoFit/>
          </a:bodyPr>
          <a:lstStyle/>
          <a:p>
            <a:r>
              <a:rPr lang="en-US" altLang="en-US" noProof="0" dirty="0"/>
              <a:t>51.21</a:t>
            </a:r>
            <a:endParaRPr lang="en-US" noProof="0" dirty="0"/>
          </a:p>
        </p:txBody>
      </p:sp>
      <p:sp>
        <p:nvSpPr>
          <p:cNvPr id="3" name="Content Placeholder 2">
            <a:extLst>
              <a:ext uri="{FF2B5EF4-FFF2-40B4-BE49-F238E27FC236}">
                <a16:creationId xmlns:a16="http://schemas.microsoft.com/office/drawing/2014/main" id="{49551338-BFBA-52B3-D75C-B5C08CE9241D}"/>
              </a:ext>
            </a:extLst>
          </p:cNvPr>
          <p:cNvSpPr>
            <a:spLocks noGrp="1"/>
          </p:cNvSpPr>
          <p:nvPr>
            <p:ph sz="quarter" idx="13"/>
          </p:nvPr>
        </p:nvSpPr>
        <p:spPr>
          <a:xfrm>
            <a:off x="466165" y="962627"/>
            <a:ext cx="8220635" cy="344128"/>
          </a:xfrm>
        </p:spPr>
        <p:txBody>
          <a:bodyPr wrap="square" tIns="18000" bIns="18000" anchor="ctr" anchorCtr="0">
            <a:spAutoFit/>
          </a:bodyPr>
          <a:lstStyle/>
          <a:p>
            <a:pPr marL="0" indent="0">
              <a:buNone/>
            </a:pPr>
            <a:r>
              <a:rPr lang="en-US" altLang="en-US" sz="2000" noProof="0" dirty="0">
                <a:latin typeface="Arial" panose="020B0604020202020204" pitchFamily="34" charset="0"/>
                <a:cs typeface="Arial" panose="020B0604020202020204" pitchFamily="34" charset="0"/>
              </a:rPr>
              <a:t>Console, c. 1920s; France; Edgar Brandt. Art Deco.</a:t>
            </a:r>
            <a:endParaRPr lang="en-US" sz="2000" noProof="0" dirty="0">
              <a:latin typeface="Arial" panose="020B0604020202020204" pitchFamily="34" charset="0"/>
              <a:cs typeface="Arial" panose="020B0604020202020204" pitchFamily="34" charset="0"/>
            </a:endParaRPr>
          </a:p>
        </p:txBody>
      </p:sp>
      <p:pic>
        <p:nvPicPr>
          <p:cNvPr id="8" name="Picture Placeholder 7" descr="A console has circular top and bottom frames. The spiral metal frames are fixed between the bottom and top circular frames.&#10;">
            <a:extLst>
              <a:ext uri="{FF2B5EF4-FFF2-40B4-BE49-F238E27FC236}">
                <a16:creationId xmlns:a16="http://schemas.microsoft.com/office/drawing/2014/main" id="{6817DEEC-11C6-0261-9B0F-6E683A3A81A0}"/>
              </a:ext>
            </a:extLst>
          </p:cNvPr>
          <p:cNvPicPr>
            <a:picLocks noGrp="1" noChangeAspect="1"/>
          </p:cNvPicPr>
          <p:nvPr>
            <p:ph type="pic" sz="quarter" idx="21"/>
          </p:nvPr>
        </p:nvPicPr>
        <p:blipFill rotWithShape="1">
          <a:blip r:embed="rId2">
            <a:extLst>
              <a:ext uri="{28A0092B-C50C-407E-A947-70E740481C1C}">
                <a14:useLocalDpi xmlns:a14="http://schemas.microsoft.com/office/drawing/2010/main" val="0"/>
              </a:ext>
            </a:extLst>
          </a:blip>
          <a:srcRect l="535" t="833" r="-1"/>
          <a:stretch/>
        </p:blipFill>
        <p:spPr>
          <a:xfrm>
            <a:off x="871268" y="1794294"/>
            <a:ext cx="7441460" cy="3709543"/>
          </a:xfrm>
          <a:prstGeom prst="rect">
            <a:avLst/>
          </a:prstGeom>
        </p:spPr>
      </p:pic>
    </p:spTree>
    <p:extLst>
      <p:ext uri="{BB962C8B-B14F-4D97-AF65-F5344CB8AC3E}">
        <p14:creationId xmlns:p14="http://schemas.microsoft.com/office/powerpoint/2010/main" val="889095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D842E-9A60-6AA9-7EE2-C51A51250FF1}"/>
              </a:ext>
            </a:extLst>
          </p:cNvPr>
          <p:cNvSpPr>
            <a:spLocks noGrp="1"/>
          </p:cNvSpPr>
          <p:nvPr>
            <p:ph type="title"/>
          </p:nvPr>
        </p:nvSpPr>
        <p:spPr>
          <a:xfrm>
            <a:off x="470645" y="162428"/>
            <a:ext cx="8216155" cy="590349"/>
          </a:xfrm>
        </p:spPr>
        <p:txBody>
          <a:bodyPr wrap="square" tIns="18000" bIns="18000" anchor="ctr" anchorCtr="0">
            <a:spAutoFit/>
          </a:bodyPr>
          <a:lstStyle/>
          <a:p>
            <a:r>
              <a:rPr lang="en-US" altLang="en-US" noProof="0" dirty="0"/>
              <a:t>51.22</a:t>
            </a:r>
            <a:endParaRPr lang="en-US" noProof="0" dirty="0"/>
          </a:p>
        </p:txBody>
      </p:sp>
      <p:sp>
        <p:nvSpPr>
          <p:cNvPr id="3" name="Content Placeholder 2">
            <a:extLst>
              <a:ext uri="{FF2B5EF4-FFF2-40B4-BE49-F238E27FC236}">
                <a16:creationId xmlns:a16="http://schemas.microsoft.com/office/drawing/2014/main" id="{49551338-BFBA-52B3-D75C-B5C08CE9241D}"/>
              </a:ext>
            </a:extLst>
          </p:cNvPr>
          <p:cNvSpPr>
            <a:spLocks noGrp="1"/>
          </p:cNvSpPr>
          <p:nvPr>
            <p:ph sz="quarter" idx="13"/>
          </p:nvPr>
        </p:nvSpPr>
        <p:spPr>
          <a:xfrm>
            <a:off x="466165" y="901385"/>
            <a:ext cx="8220635" cy="775015"/>
          </a:xfrm>
        </p:spPr>
        <p:txBody>
          <a:bodyPr wrap="square" tIns="18000" bIns="18000" anchor="ctr" anchorCtr="0">
            <a:spAutoFit/>
          </a:bodyPr>
          <a:lstStyle/>
          <a:p>
            <a:pPr marL="0" indent="0">
              <a:buNone/>
            </a:pPr>
            <a:r>
              <a:rPr lang="en-US" altLang="en-US" sz="2400" noProof="0" dirty="0">
                <a:latin typeface="Arial" panose="020B0604020202020204" pitchFamily="34" charset="0"/>
                <a:cs typeface="Arial" panose="020B0604020202020204" pitchFamily="34" charset="0"/>
              </a:rPr>
              <a:t>Skyscraper bookcase, c. 1926-1927; United States; Paul Theodore </a:t>
            </a:r>
            <a:r>
              <a:rPr lang="en-US" altLang="en-US" sz="2400" noProof="0" dirty="0" err="1">
                <a:latin typeface="Arial" panose="020B0604020202020204" pitchFamily="34" charset="0"/>
                <a:cs typeface="Arial" panose="020B0604020202020204" pitchFamily="34" charset="0"/>
              </a:rPr>
              <a:t>Fankl</a:t>
            </a:r>
            <a:r>
              <a:rPr lang="en-US" altLang="en-US" sz="2400" noProof="0" dirty="0">
                <a:latin typeface="Arial" panose="020B0604020202020204" pitchFamily="34" charset="0"/>
                <a:cs typeface="Arial" panose="020B0604020202020204" pitchFamily="34" charset="0"/>
              </a:rPr>
              <a:t>. Art Deco.</a:t>
            </a:r>
            <a:endParaRPr lang="en-US" sz="2400" noProof="0" dirty="0">
              <a:latin typeface="Arial" panose="020B0604020202020204" pitchFamily="34" charset="0"/>
              <a:cs typeface="Arial" panose="020B0604020202020204" pitchFamily="34" charset="0"/>
            </a:endParaRPr>
          </a:p>
        </p:txBody>
      </p:sp>
      <p:pic>
        <p:nvPicPr>
          <p:cNvPr id="7" name="Picture Placeholder 6" descr="A skyscraper bookcase has a tall bookshelf on the left. The bottom surface has cupboards. The bookcase on the top has a vase and a pot.&#10;">
            <a:extLst>
              <a:ext uri="{FF2B5EF4-FFF2-40B4-BE49-F238E27FC236}">
                <a16:creationId xmlns:a16="http://schemas.microsoft.com/office/drawing/2014/main" id="{59082949-3F86-528D-60CF-E4BD8B59AC9F}"/>
              </a:ext>
            </a:extLst>
          </p:cNvPr>
          <p:cNvPicPr>
            <a:picLocks noGrp="1" noChangeAspect="1"/>
          </p:cNvPicPr>
          <p:nvPr>
            <p:ph type="pic" sz="quarter" idx="21"/>
          </p:nvPr>
        </p:nvPicPr>
        <p:blipFill rotWithShape="1">
          <a:blip r:embed="rId2">
            <a:extLst>
              <a:ext uri="{28A0092B-C50C-407E-A947-70E740481C1C}">
                <a14:useLocalDpi xmlns:a14="http://schemas.microsoft.com/office/drawing/2010/main" val="0"/>
              </a:ext>
            </a:extLst>
          </a:blip>
          <a:srcRect l="864" t="1027"/>
          <a:stretch/>
        </p:blipFill>
        <p:spPr>
          <a:xfrm>
            <a:off x="3053750" y="1820174"/>
            <a:ext cx="3071895" cy="4483368"/>
          </a:xfrm>
          <a:prstGeom prst="rect">
            <a:avLst/>
          </a:prstGeom>
        </p:spPr>
      </p:pic>
    </p:spTree>
    <p:extLst>
      <p:ext uri="{BB962C8B-B14F-4D97-AF65-F5344CB8AC3E}">
        <p14:creationId xmlns:p14="http://schemas.microsoft.com/office/powerpoint/2010/main" val="9631289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D842E-9A60-6AA9-7EE2-C51A51250FF1}"/>
              </a:ext>
            </a:extLst>
          </p:cNvPr>
          <p:cNvSpPr>
            <a:spLocks noGrp="1"/>
          </p:cNvSpPr>
          <p:nvPr>
            <p:ph type="title"/>
          </p:nvPr>
        </p:nvSpPr>
        <p:spPr>
          <a:xfrm>
            <a:off x="470645" y="162428"/>
            <a:ext cx="8216155" cy="590349"/>
          </a:xfrm>
        </p:spPr>
        <p:txBody>
          <a:bodyPr wrap="square" tIns="18000" bIns="18000" anchor="ctr" anchorCtr="0">
            <a:spAutoFit/>
          </a:bodyPr>
          <a:lstStyle/>
          <a:p>
            <a:r>
              <a:rPr lang="en-US" altLang="en-US" noProof="0" dirty="0"/>
              <a:t>51.23a</a:t>
            </a:r>
            <a:endParaRPr lang="en-US" noProof="0" dirty="0"/>
          </a:p>
        </p:txBody>
      </p:sp>
      <p:sp>
        <p:nvSpPr>
          <p:cNvPr id="3" name="Content Placeholder 2">
            <a:extLst>
              <a:ext uri="{FF2B5EF4-FFF2-40B4-BE49-F238E27FC236}">
                <a16:creationId xmlns:a16="http://schemas.microsoft.com/office/drawing/2014/main" id="{49551338-BFBA-52B3-D75C-B5C08CE9241D}"/>
              </a:ext>
            </a:extLst>
          </p:cNvPr>
          <p:cNvSpPr>
            <a:spLocks noGrp="1"/>
          </p:cNvSpPr>
          <p:nvPr>
            <p:ph sz="quarter" idx="13"/>
          </p:nvPr>
        </p:nvSpPr>
        <p:spPr>
          <a:xfrm>
            <a:off x="466165" y="956440"/>
            <a:ext cx="8220635" cy="344128"/>
          </a:xfrm>
        </p:spPr>
        <p:txBody>
          <a:bodyPr wrap="square" tIns="18000" bIns="18000" anchor="ctr" anchorCtr="0">
            <a:spAutoFit/>
          </a:bodyPr>
          <a:lstStyle/>
          <a:p>
            <a:pPr marL="0" indent="0">
              <a:buNone/>
            </a:pPr>
            <a:r>
              <a:rPr lang="en-US" altLang="en-US" sz="2000" noProof="0" dirty="0">
                <a:latin typeface="Arial" panose="020B0604020202020204" pitchFamily="34" charset="0"/>
                <a:cs typeface="Arial" panose="020B0604020202020204" pitchFamily="34" charset="0"/>
              </a:rPr>
              <a:t>Armoire, 1918-1925; France; Emile-Jacques Ruhlmann. Art Deco.</a:t>
            </a:r>
            <a:endParaRPr lang="en-US" sz="2000" noProof="0" dirty="0">
              <a:latin typeface="Arial" panose="020B0604020202020204" pitchFamily="34" charset="0"/>
              <a:cs typeface="Arial" panose="020B0604020202020204" pitchFamily="34" charset="0"/>
            </a:endParaRPr>
          </a:p>
        </p:txBody>
      </p:sp>
      <p:pic>
        <p:nvPicPr>
          <p:cNvPr id="8" name="Picture Placeholder 7" descr="An armoire depicts its characteristics.&#10;Long description is available in notes, press F6.">
            <a:extLst>
              <a:ext uri="{FF2B5EF4-FFF2-40B4-BE49-F238E27FC236}">
                <a16:creationId xmlns:a16="http://schemas.microsoft.com/office/drawing/2014/main" id="{1A4C35B9-799C-D9CD-C5E9-E17833DB62AD}"/>
              </a:ext>
            </a:extLst>
          </p:cNvPr>
          <p:cNvPicPr>
            <a:picLocks noGrp="1" noChangeAspect="1"/>
          </p:cNvPicPr>
          <p:nvPr>
            <p:ph type="pic" sz="quarter" idx="21"/>
          </p:nvPr>
        </p:nvPicPr>
        <p:blipFill rotWithShape="1">
          <a:blip r:embed="rId3">
            <a:extLst>
              <a:ext uri="{28A0092B-C50C-407E-A947-70E740481C1C}">
                <a14:useLocalDpi xmlns:a14="http://schemas.microsoft.com/office/drawing/2010/main" val="0"/>
              </a:ext>
            </a:extLst>
          </a:blip>
          <a:srcRect l="598" t="718"/>
          <a:stretch/>
        </p:blipFill>
        <p:spPr>
          <a:xfrm>
            <a:off x="2286000" y="1794294"/>
            <a:ext cx="4616670" cy="4312674"/>
          </a:xfrm>
          <a:prstGeom prst="rect">
            <a:avLst/>
          </a:prstGeom>
        </p:spPr>
      </p:pic>
    </p:spTree>
    <p:extLst>
      <p:ext uri="{BB962C8B-B14F-4D97-AF65-F5344CB8AC3E}">
        <p14:creationId xmlns:p14="http://schemas.microsoft.com/office/powerpoint/2010/main" val="602675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36CFEC-80A1-7526-869E-7F5A1202FD84}"/>
              </a:ext>
            </a:extLst>
          </p:cNvPr>
          <p:cNvSpPr>
            <a:spLocks noGrp="1"/>
          </p:cNvSpPr>
          <p:nvPr>
            <p:ph type="title"/>
          </p:nvPr>
        </p:nvSpPr>
        <p:spPr>
          <a:xfrm>
            <a:off x="457200" y="151138"/>
            <a:ext cx="8229600" cy="590349"/>
          </a:xfrm>
        </p:spPr>
        <p:txBody>
          <a:bodyPr tIns="18000" bIns="18000" anchor="ctr" anchorCtr="0">
            <a:spAutoFit/>
          </a:bodyPr>
          <a:lstStyle/>
          <a:p>
            <a:r>
              <a:rPr lang="en-US" cap="none" noProof="0" dirty="0"/>
              <a:t>Concepts</a:t>
            </a:r>
            <a:endParaRPr lang="en-US" noProof="0" dirty="0"/>
          </a:p>
        </p:txBody>
      </p:sp>
      <p:sp>
        <p:nvSpPr>
          <p:cNvPr id="5" name="Content Placeholder 4">
            <a:extLst>
              <a:ext uri="{FF2B5EF4-FFF2-40B4-BE49-F238E27FC236}">
                <a16:creationId xmlns:a16="http://schemas.microsoft.com/office/drawing/2014/main" id="{DFE1A5A4-FBD7-2941-0620-93F8B595B979}"/>
              </a:ext>
            </a:extLst>
          </p:cNvPr>
          <p:cNvSpPr>
            <a:spLocks noGrp="1"/>
          </p:cNvSpPr>
          <p:nvPr>
            <p:ph sz="quarter" idx="13"/>
          </p:nvPr>
        </p:nvSpPr>
        <p:spPr>
          <a:xfrm>
            <a:off x="478220" y="830555"/>
            <a:ext cx="8208580" cy="5483997"/>
          </a:xfrm>
        </p:spPr>
        <p:txBody>
          <a:bodyPr wrap="square" tIns="18000" bIns="18000" anchor="ctr" anchorCtr="0">
            <a:spAutoFit/>
          </a:bodyPr>
          <a:lstStyle/>
          <a:p>
            <a:pPr marL="342000" indent="-342000">
              <a:spcBef>
                <a:spcPts val="600"/>
              </a:spcBef>
            </a:pPr>
            <a:r>
              <a:rPr lang="en-US" altLang="en-US" sz="2400" noProof="0" dirty="0">
                <a:latin typeface="Arial" panose="020B0604020202020204" pitchFamily="34" charset="0"/>
                <a:ea typeface="ＭＳ Ｐゴシック" panose="020B0600070205080204" pitchFamily="34" charset="-128"/>
                <a:cs typeface="Arial" panose="020B0604020202020204" pitchFamily="34" charset="0"/>
              </a:rPr>
              <a:t>Art Deco embraces machine, machine aesthetics, craftsmanship</a:t>
            </a:r>
          </a:p>
          <a:p>
            <a:pPr marL="342000" indent="-342000">
              <a:spcBef>
                <a:spcPts val="600"/>
              </a:spcBef>
            </a:pPr>
            <a:r>
              <a:rPr lang="en-US" altLang="en-US" sz="2400" noProof="0" dirty="0">
                <a:latin typeface="Arial" panose="020B0604020202020204" pitchFamily="34" charset="0"/>
                <a:ea typeface="ＭＳ Ｐゴシック" panose="020B0600070205080204" pitchFamily="34" charset="-128"/>
                <a:cs typeface="Arial" panose="020B0604020202020204" pitchFamily="34" charset="0"/>
              </a:rPr>
              <a:t>Respects past, draws from national &amp; regional traditions</a:t>
            </a:r>
          </a:p>
          <a:p>
            <a:pPr marL="342000" indent="-342000">
              <a:spcBef>
                <a:spcPts val="600"/>
              </a:spcBef>
            </a:pPr>
            <a:r>
              <a:rPr lang="en-US" altLang="en-US" sz="2400" noProof="0" dirty="0">
                <a:latin typeface="Arial" panose="020B0604020202020204" pitchFamily="34" charset="0"/>
                <a:ea typeface="ＭＳ Ｐゴシック" panose="020B0600070205080204" pitchFamily="34" charset="-128"/>
                <a:cs typeface="Arial" panose="020B0604020202020204" pitchFamily="34" charset="0"/>
              </a:rPr>
              <a:t>Strives to create modern style for modern age but lacks modernist’s faith in ability of art to improve lives</a:t>
            </a:r>
          </a:p>
          <a:p>
            <a:pPr marL="831600" lvl="1" indent="-342000"/>
            <a:r>
              <a:rPr lang="en-US" altLang="en-US" noProof="0" dirty="0">
                <a:latin typeface="Arial" panose="020B0604020202020204" pitchFamily="34" charset="0"/>
                <a:ea typeface="ＭＳ Ｐゴシック" panose="020B0600070205080204" pitchFamily="34" charset="-128"/>
                <a:cs typeface="Arial" panose="020B0604020202020204" pitchFamily="34" charset="0"/>
              </a:rPr>
              <a:t>Relies on consumerism &amp; capitalism to disseminate</a:t>
            </a:r>
          </a:p>
          <a:p>
            <a:pPr marL="342000" indent="-342000">
              <a:spcBef>
                <a:spcPts val="600"/>
              </a:spcBef>
            </a:pPr>
            <a:r>
              <a:rPr lang="en-US" altLang="en-US" sz="2400" noProof="0" dirty="0">
                <a:latin typeface="Arial" panose="020B0604020202020204" pitchFamily="34" charset="0"/>
                <a:ea typeface="ＭＳ Ｐゴシック" panose="020B0600070205080204" pitchFamily="34" charset="-128"/>
                <a:cs typeface="Arial" panose="020B0604020202020204" pitchFamily="34" charset="0"/>
              </a:rPr>
              <a:t>Recognizes importance of unity among the arts &amp; totality of design</a:t>
            </a:r>
          </a:p>
          <a:p>
            <a:pPr marL="342000" indent="-342000">
              <a:spcBef>
                <a:spcPts val="600"/>
              </a:spcBef>
            </a:pPr>
            <a:r>
              <a:rPr lang="en-US" altLang="en-US" sz="2400" noProof="0" dirty="0">
                <a:latin typeface="Arial" panose="020B0604020202020204" pitchFamily="34" charset="0"/>
                <a:ea typeface="ＭＳ Ｐゴシック" panose="020B0600070205080204" pitchFamily="34" charset="-128"/>
                <a:cs typeface="Arial" panose="020B0604020202020204" pitchFamily="34" charset="0"/>
              </a:rPr>
              <a:t>Many expressions from diversity of influences--Western &amp; non-Western sources, avant-garde art</a:t>
            </a:r>
          </a:p>
          <a:p>
            <a:pPr marL="342000" indent="-342000">
              <a:spcBef>
                <a:spcPts val="600"/>
              </a:spcBef>
            </a:pPr>
            <a:r>
              <a:rPr lang="en-US" altLang="en-US" sz="2400" noProof="0" dirty="0">
                <a:latin typeface="Arial" panose="020B0604020202020204" pitchFamily="34" charset="0"/>
                <a:ea typeface="ＭＳ Ｐゴシック" panose="020B0600070205080204" pitchFamily="34" charset="-128"/>
                <a:cs typeface="Arial" panose="020B0604020202020204" pitchFamily="34" charset="0"/>
              </a:rPr>
              <a:t>Art </a:t>
            </a:r>
            <a:r>
              <a:rPr lang="en-US" altLang="en-US" sz="2400" noProof="0" dirty="0" err="1">
                <a:latin typeface="Arial" panose="020B0604020202020204" pitchFamily="34" charset="0"/>
                <a:ea typeface="ＭＳ Ｐゴシック" panose="020B0600070205080204" pitchFamily="34" charset="-128"/>
                <a:cs typeface="Arial" panose="020B0604020202020204" pitchFamily="34" charset="0"/>
              </a:rPr>
              <a:t>Moderne</a:t>
            </a:r>
            <a:r>
              <a:rPr lang="en-US" altLang="en-US" sz="2400" noProof="0" dirty="0">
                <a:latin typeface="Arial" panose="020B0604020202020204" pitchFamily="34" charset="0"/>
                <a:ea typeface="ＭＳ Ｐゴシック" panose="020B0600070205080204" pitchFamily="34" charset="-128"/>
                <a:cs typeface="Arial" panose="020B0604020202020204" pitchFamily="34" charset="0"/>
              </a:rPr>
              <a:t>—similar influences as Art Deco</a:t>
            </a:r>
          </a:p>
          <a:p>
            <a:pPr marL="831600" lvl="1" indent="-342000"/>
            <a:r>
              <a:rPr lang="en-US" altLang="en-US" noProof="0" dirty="0">
                <a:latin typeface="Arial" panose="020B0604020202020204" pitchFamily="34" charset="0"/>
                <a:ea typeface="ＭＳ Ｐゴシック" panose="020B0600070205080204" pitchFamily="34" charset="-128"/>
                <a:cs typeface="Arial" panose="020B0604020202020204" pitchFamily="34" charset="0"/>
              </a:rPr>
              <a:t>Main influences—idea of speed, aerodynamic forms of industrial design</a:t>
            </a:r>
          </a:p>
        </p:txBody>
      </p:sp>
    </p:spTree>
    <p:extLst>
      <p:ext uri="{BB962C8B-B14F-4D97-AF65-F5344CB8AC3E}">
        <p14:creationId xmlns:p14="http://schemas.microsoft.com/office/powerpoint/2010/main" val="24505446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D842E-9A60-6AA9-7EE2-C51A51250FF1}"/>
              </a:ext>
            </a:extLst>
          </p:cNvPr>
          <p:cNvSpPr>
            <a:spLocks noGrp="1"/>
          </p:cNvSpPr>
          <p:nvPr>
            <p:ph type="title"/>
          </p:nvPr>
        </p:nvSpPr>
        <p:spPr>
          <a:xfrm>
            <a:off x="470645" y="162428"/>
            <a:ext cx="8216155" cy="590349"/>
          </a:xfrm>
        </p:spPr>
        <p:txBody>
          <a:bodyPr wrap="square" tIns="18000" bIns="18000" anchor="ctr" anchorCtr="0">
            <a:spAutoFit/>
          </a:bodyPr>
          <a:lstStyle/>
          <a:p>
            <a:r>
              <a:rPr lang="en-US" altLang="en-US" noProof="0" dirty="0"/>
              <a:t>51.23b</a:t>
            </a:r>
            <a:endParaRPr lang="en-US" noProof="0" dirty="0"/>
          </a:p>
        </p:txBody>
      </p:sp>
      <p:sp>
        <p:nvSpPr>
          <p:cNvPr id="3" name="Content Placeholder 2">
            <a:extLst>
              <a:ext uri="{FF2B5EF4-FFF2-40B4-BE49-F238E27FC236}">
                <a16:creationId xmlns:a16="http://schemas.microsoft.com/office/drawing/2014/main" id="{49551338-BFBA-52B3-D75C-B5C08CE9241D}"/>
              </a:ext>
            </a:extLst>
          </p:cNvPr>
          <p:cNvSpPr>
            <a:spLocks noGrp="1"/>
          </p:cNvSpPr>
          <p:nvPr>
            <p:ph sz="quarter" idx="13"/>
          </p:nvPr>
        </p:nvSpPr>
        <p:spPr>
          <a:xfrm>
            <a:off x="466165" y="956440"/>
            <a:ext cx="8220635" cy="344128"/>
          </a:xfrm>
        </p:spPr>
        <p:txBody>
          <a:bodyPr wrap="square" tIns="18000" bIns="18000" anchor="ctr" anchorCtr="0">
            <a:spAutoFit/>
          </a:bodyPr>
          <a:lstStyle/>
          <a:p>
            <a:pPr marL="0" indent="0">
              <a:buNone/>
            </a:pPr>
            <a:r>
              <a:rPr lang="en-US" altLang="en-US" sz="2000" noProof="0" dirty="0">
                <a:latin typeface="Arial" panose="020B0604020202020204" pitchFamily="34" charset="0"/>
                <a:cs typeface="Arial" panose="020B0604020202020204" pitchFamily="34" charset="0"/>
              </a:rPr>
              <a:t>Desk, 1918-1925; France; Emile Jacques-Ruhlmann. Art Deco.</a:t>
            </a:r>
            <a:endParaRPr lang="en-US" sz="2000" noProof="0" dirty="0">
              <a:latin typeface="Arial" panose="020B0604020202020204" pitchFamily="34" charset="0"/>
              <a:cs typeface="Arial" panose="020B0604020202020204" pitchFamily="34" charset="0"/>
            </a:endParaRPr>
          </a:p>
        </p:txBody>
      </p:sp>
      <p:pic>
        <p:nvPicPr>
          <p:cNvPr id="7" name="Picture Placeholder 6" descr="A desk is oval and has circular-shaped drawers on each side. The desk has C shaped raised edge on the top. The legs are straight and tapered. &#10;">
            <a:extLst>
              <a:ext uri="{FF2B5EF4-FFF2-40B4-BE49-F238E27FC236}">
                <a16:creationId xmlns:a16="http://schemas.microsoft.com/office/drawing/2014/main" id="{D569A00C-DBB6-CD99-4B66-55152F64F211}"/>
              </a:ext>
            </a:extLst>
          </p:cNvPr>
          <p:cNvPicPr>
            <a:picLocks noGrp="1" noChangeAspect="1"/>
          </p:cNvPicPr>
          <p:nvPr>
            <p:ph type="pic" sz="quarter" idx="21"/>
          </p:nvPr>
        </p:nvPicPr>
        <p:blipFill rotWithShape="1">
          <a:blip r:embed="rId2">
            <a:extLst>
              <a:ext uri="{28A0092B-C50C-407E-A947-70E740481C1C}">
                <a14:useLocalDpi xmlns:a14="http://schemas.microsoft.com/office/drawing/2010/main" val="0"/>
              </a:ext>
            </a:extLst>
          </a:blip>
          <a:srcRect l="878" t="723"/>
          <a:stretch/>
        </p:blipFill>
        <p:spPr>
          <a:xfrm>
            <a:off x="1897811" y="1785668"/>
            <a:ext cx="5415108" cy="4540507"/>
          </a:xfrm>
          <a:prstGeom prst="rect">
            <a:avLst/>
          </a:prstGeom>
        </p:spPr>
      </p:pic>
    </p:spTree>
    <p:extLst>
      <p:ext uri="{BB962C8B-B14F-4D97-AF65-F5344CB8AC3E}">
        <p14:creationId xmlns:p14="http://schemas.microsoft.com/office/powerpoint/2010/main" val="1672053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D842E-9A60-6AA9-7EE2-C51A51250FF1}"/>
              </a:ext>
            </a:extLst>
          </p:cNvPr>
          <p:cNvSpPr>
            <a:spLocks noGrp="1"/>
          </p:cNvSpPr>
          <p:nvPr>
            <p:ph type="title"/>
          </p:nvPr>
        </p:nvSpPr>
        <p:spPr>
          <a:xfrm>
            <a:off x="470645" y="162428"/>
            <a:ext cx="8216155" cy="590349"/>
          </a:xfrm>
        </p:spPr>
        <p:txBody>
          <a:bodyPr wrap="square" tIns="18000" bIns="18000" anchor="ctr" anchorCtr="0">
            <a:spAutoFit/>
          </a:bodyPr>
          <a:lstStyle/>
          <a:p>
            <a:r>
              <a:rPr lang="en-US" altLang="en-US" noProof="0" dirty="0"/>
              <a:t>51.24</a:t>
            </a:r>
            <a:endParaRPr lang="en-US" noProof="0" dirty="0"/>
          </a:p>
        </p:txBody>
      </p:sp>
      <p:sp>
        <p:nvSpPr>
          <p:cNvPr id="3" name="Content Placeholder 2">
            <a:extLst>
              <a:ext uri="{FF2B5EF4-FFF2-40B4-BE49-F238E27FC236}">
                <a16:creationId xmlns:a16="http://schemas.microsoft.com/office/drawing/2014/main" id="{49551338-BFBA-52B3-D75C-B5C08CE9241D}"/>
              </a:ext>
            </a:extLst>
          </p:cNvPr>
          <p:cNvSpPr>
            <a:spLocks noGrp="1"/>
          </p:cNvSpPr>
          <p:nvPr>
            <p:ph sz="quarter" idx="13"/>
          </p:nvPr>
        </p:nvSpPr>
        <p:spPr>
          <a:xfrm>
            <a:off x="466165" y="901385"/>
            <a:ext cx="8220635" cy="775015"/>
          </a:xfrm>
        </p:spPr>
        <p:txBody>
          <a:bodyPr wrap="square" tIns="18000" bIns="18000" anchor="ctr" anchorCtr="0">
            <a:spAutoFit/>
          </a:bodyPr>
          <a:lstStyle/>
          <a:p>
            <a:pPr marL="0" indent="0">
              <a:buNone/>
            </a:pPr>
            <a:r>
              <a:rPr lang="en-US" altLang="en-US" sz="2400" noProof="0" dirty="0">
                <a:latin typeface="Arial" panose="020B0604020202020204" pitchFamily="34" charset="0"/>
                <a:cs typeface="Arial" panose="020B0604020202020204" pitchFamily="34" charset="0"/>
              </a:rPr>
              <a:t>Interior and furnishings, c. 1922; France. Eileen Gray. Modernist Art Deco.</a:t>
            </a:r>
            <a:endParaRPr lang="en-US" sz="2400" noProof="0" dirty="0">
              <a:latin typeface="Arial" panose="020B0604020202020204" pitchFamily="34" charset="0"/>
              <a:cs typeface="Arial" panose="020B0604020202020204" pitchFamily="34" charset="0"/>
            </a:endParaRPr>
          </a:p>
        </p:txBody>
      </p:sp>
      <p:pic>
        <p:nvPicPr>
          <p:cNvPr id="8" name="Picture Placeholder 7" descr="An interior view of a room depicts its characteristics. &#10;Long description is available in notes, press F6.">
            <a:extLst>
              <a:ext uri="{FF2B5EF4-FFF2-40B4-BE49-F238E27FC236}">
                <a16:creationId xmlns:a16="http://schemas.microsoft.com/office/drawing/2014/main" id="{AECD14A4-25C7-6E55-3C05-94B1157F8703}"/>
              </a:ext>
            </a:extLst>
          </p:cNvPr>
          <p:cNvPicPr>
            <a:picLocks noGrp="1" noChangeAspect="1"/>
          </p:cNvPicPr>
          <p:nvPr>
            <p:ph type="pic" sz="quarter" idx="21"/>
          </p:nvPr>
        </p:nvPicPr>
        <p:blipFill rotWithShape="1">
          <a:blip r:embed="rId3">
            <a:extLst>
              <a:ext uri="{28A0092B-C50C-407E-A947-70E740481C1C}">
                <a14:useLocalDpi xmlns:a14="http://schemas.microsoft.com/office/drawing/2010/main" val="0"/>
              </a:ext>
            </a:extLst>
          </a:blip>
          <a:srcRect l="707" t="876"/>
          <a:stretch/>
        </p:blipFill>
        <p:spPr>
          <a:xfrm>
            <a:off x="1242204" y="1811547"/>
            <a:ext cx="6714126" cy="4478893"/>
          </a:xfrm>
          <a:prstGeom prst="rect">
            <a:avLst/>
          </a:prstGeom>
        </p:spPr>
      </p:pic>
    </p:spTree>
    <p:extLst>
      <p:ext uri="{BB962C8B-B14F-4D97-AF65-F5344CB8AC3E}">
        <p14:creationId xmlns:p14="http://schemas.microsoft.com/office/powerpoint/2010/main" val="32374156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7D58C-9F1B-4866-A98E-52818AA14994}"/>
              </a:ext>
            </a:extLst>
          </p:cNvPr>
          <p:cNvSpPr>
            <a:spLocks noGrp="1"/>
          </p:cNvSpPr>
          <p:nvPr>
            <p:ph type="title"/>
          </p:nvPr>
        </p:nvSpPr>
        <p:spPr>
          <a:xfrm>
            <a:off x="457327" y="153332"/>
            <a:ext cx="8229474" cy="590349"/>
          </a:xfrm>
        </p:spPr>
        <p:txBody>
          <a:bodyPr wrap="square" lIns="0" tIns="18000" rIns="0" bIns="18000" rtlCol="0" anchor="ctr">
            <a:spAutoFit/>
          </a:bodyPr>
          <a:lstStyle/>
          <a:p>
            <a:pPr eaLnBrk="1" fontAlgn="auto" hangingPunct="1">
              <a:spcAft>
                <a:spcPts val="0"/>
              </a:spcAft>
              <a:defRPr/>
            </a:pPr>
            <a:r>
              <a:rPr lang="en-US" sz="3600" b="1" noProof="0" dirty="0">
                <a:latin typeface="+mj-lt"/>
              </a:rPr>
              <a:t>Copyright</a:t>
            </a:r>
          </a:p>
        </p:txBody>
      </p:sp>
      <p:pic>
        <p:nvPicPr>
          <p:cNvPr id="47107" name="Picture Placeholder 9" descr="Warning">
            <a:extLst>
              <a:ext uri="{FF2B5EF4-FFF2-40B4-BE49-F238E27FC236}">
                <a16:creationId xmlns:a16="http://schemas.microsoft.com/office/drawing/2014/main" id="{39143CDC-0F5E-4B76-B367-735F3520DE46}"/>
              </a:ext>
            </a:extLst>
          </p:cNvPr>
          <p:cNvPicPr>
            <a:picLocks noGrp="1" noChangeAspect="1" noChangeArrowheads="1"/>
          </p:cNvPicPr>
          <p:nvPr>
            <p:ph type="pic" sz="quarter" idx="14"/>
          </p:nvPr>
        </p:nvPicPr>
        <p:blipFill>
          <a:blip r:embed="rId3" cstate="print">
            <a:extLst>
              <a:ext uri="{28A0092B-C50C-407E-A947-70E740481C1C}">
                <a14:useLocalDpi xmlns:a14="http://schemas.microsoft.com/office/drawing/2010/main" val="0"/>
              </a:ext>
            </a:extLst>
          </a:blip>
          <a:srcRect/>
          <a:stretch>
            <a:fillRect/>
          </a:stretch>
        </p:blipFill>
        <p:spPr bwMode="auto">
          <a:xfrm>
            <a:off x="412175" y="2382768"/>
            <a:ext cx="1154252" cy="1154252"/>
          </a:xfrm>
        </p:spPr>
      </p:pic>
      <p:sp>
        <p:nvSpPr>
          <p:cNvPr id="47108" name="Content Placeholder 2">
            <a:extLst>
              <a:ext uri="{FF2B5EF4-FFF2-40B4-BE49-F238E27FC236}">
                <a16:creationId xmlns:a16="http://schemas.microsoft.com/office/drawing/2014/main" id="{D426AB61-8455-4298-A667-9E3A95FC73C1}"/>
              </a:ext>
            </a:extLst>
          </p:cNvPr>
          <p:cNvSpPr>
            <a:spLocks noGrp="1"/>
          </p:cNvSpPr>
          <p:nvPr>
            <p:ph idx="1"/>
          </p:nvPr>
        </p:nvSpPr>
        <p:spPr bwMode="auto">
          <a:xfrm>
            <a:off x="1808256" y="1826259"/>
            <a:ext cx="6878545" cy="2829363"/>
          </a:xfrm>
          <a:ln w="28575">
            <a:solidFill>
              <a:schemeClr val="tx1"/>
            </a:solidFill>
            <a:miter lim="800000"/>
            <a:headEnd/>
            <a:tailEnd/>
          </a:ln>
        </p:spPr>
        <p:txBody>
          <a:bodyPr wrap="square" lIns="183600" tIns="183600" rIns="183600" bIns="183600" numCol="1" anchor="ctr" anchorCtr="0" compatLnSpc="1">
            <a:prstTxWarp prst="textNoShape">
              <a:avLst/>
            </a:prstTxWarp>
            <a:spAutoFit/>
          </a:bodyPr>
          <a:lstStyle/>
          <a:p>
            <a:pPr marL="0" indent="0" eaLnBrk="1" hangingPunct="1">
              <a:buFont typeface="Arial" panose="020B0604020202020204" pitchFamily="34" charset="0"/>
              <a:buNone/>
            </a:pPr>
            <a:r>
              <a:rPr lang="en-US" altLang="en-US" b="1" noProof="0" dirty="0">
                <a:latin typeface="Arial" panose="020B0604020202020204" pitchFamily="34" charset="0"/>
                <a:cs typeface="Arial" panose="020B0604020202020204" pitchFamily="34" charset="0"/>
              </a:rPr>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3117443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36CFEC-80A1-7526-869E-7F5A1202FD84}"/>
              </a:ext>
            </a:extLst>
          </p:cNvPr>
          <p:cNvSpPr>
            <a:spLocks noGrp="1"/>
          </p:cNvSpPr>
          <p:nvPr>
            <p:ph type="title"/>
          </p:nvPr>
        </p:nvSpPr>
        <p:spPr>
          <a:xfrm>
            <a:off x="457200" y="166632"/>
            <a:ext cx="8229600" cy="590349"/>
          </a:xfrm>
        </p:spPr>
        <p:txBody>
          <a:bodyPr tIns="18000" bIns="18000" anchor="ctr" anchorCtr="0">
            <a:spAutoFit/>
          </a:bodyPr>
          <a:lstStyle/>
          <a:p>
            <a:r>
              <a:rPr lang="en-US" sz="3600" cap="none" noProof="0" dirty="0"/>
              <a:t>Characteristics and Motifs</a:t>
            </a:r>
            <a:endParaRPr lang="en-US" sz="4000" noProof="0" dirty="0">
              <a:cs typeface="Arial" panose="020B0604020202020204" pitchFamily="34" charset="0"/>
            </a:endParaRPr>
          </a:p>
        </p:txBody>
      </p:sp>
      <p:sp>
        <p:nvSpPr>
          <p:cNvPr id="2" name="Content Placeholder 1">
            <a:extLst>
              <a:ext uri="{FF2B5EF4-FFF2-40B4-BE49-F238E27FC236}">
                <a16:creationId xmlns:a16="http://schemas.microsoft.com/office/drawing/2014/main" id="{17542052-58D3-4DC5-18FD-03B7147FC0BC}"/>
              </a:ext>
            </a:extLst>
          </p:cNvPr>
          <p:cNvSpPr>
            <a:spLocks noGrp="1"/>
          </p:cNvSpPr>
          <p:nvPr>
            <p:ph sz="quarter" idx="13"/>
          </p:nvPr>
        </p:nvSpPr>
        <p:spPr>
          <a:xfrm>
            <a:off x="457200" y="897855"/>
            <a:ext cx="8229600" cy="4899221"/>
          </a:xfrm>
        </p:spPr>
        <p:txBody>
          <a:bodyPr tIns="18000" bIns="18000" anchor="ctr" anchorCtr="0">
            <a:spAutoFit/>
          </a:bodyPr>
          <a:lstStyle/>
          <a:p>
            <a:pPr marL="342000" indent="-342000">
              <a:spcBef>
                <a:spcPts val="600"/>
              </a:spcBef>
            </a:pPr>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Art Deco modernizes past through stylization &amp; contemporary colors &amp; materials</a:t>
            </a:r>
          </a:p>
          <a:p>
            <a:pPr marL="828918" lvl="1" indent="-342000"/>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Coordinated &amp; integrated approach for total unity</a:t>
            </a:r>
          </a:p>
          <a:p>
            <a:pPr marL="828918" lvl="1" indent="-342000"/>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Traditional or classical forms or more Modernist simple geometry</a:t>
            </a:r>
          </a:p>
          <a:p>
            <a:pPr marL="828918" lvl="1" indent="-342000"/>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Two-dimensional or shallow ornament drawn from many sources</a:t>
            </a:r>
          </a:p>
          <a:p>
            <a:pPr marL="342000" indent="-342000">
              <a:spcBef>
                <a:spcPts val="600"/>
              </a:spcBef>
            </a:pPr>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Art </a:t>
            </a:r>
            <a:r>
              <a:rPr lang="en-US" altLang="en-US" sz="2200" noProof="0" dirty="0" err="1">
                <a:latin typeface="Arial" panose="020B0604020202020204" pitchFamily="34" charset="0"/>
                <a:ea typeface="ＭＳ Ｐゴシック" panose="020B0600070205080204" pitchFamily="34" charset="-128"/>
                <a:cs typeface="Arial" panose="020B0604020202020204" pitchFamily="34" charset="0"/>
              </a:rPr>
              <a:t>Moderne</a:t>
            </a:r>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—simplified, sleek, efficient forms</a:t>
            </a:r>
          </a:p>
          <a:p>
            <a:pPr marL="828918" lvl="1" indent="-342000"/>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Smooth surfaces, rounded corners, horizontality, contour lines, minimal ornament, new materials</a:t>
            </a:r>
          </a:p>
          <a:p>
            <a:pPr marL="342000" indent="-342000">
              <a:spcBef>
                <a:spcPts val="600"/>
              </a:spcBef>
            </a:pPr>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Motifs: Stylized flowers, leaves, water fountains, birds, animals, sunrays, star bursts; machine inspired geometrics—circles, chevrons, lightning bolts, diamonds, stripes </a:t>
            </a:r>
          </a:p>
        </p:txBody>
      </p:sp>
    </p:spTree>
    <p:extLst>
      <p:ext uri="{BB962C8B-B14F-4D97-AF65-F5344CB8AC3E}">
        <p14:creationId xmlns:p14="http://schemas.microsoft.com/office/powerpoint/2010/main" val="3395530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D842E-9A60-6AA9-7EE2-C51A51250FF1}"/>
              </a:ext>
            </a:extLst>
          </p:cNvPr>
          <p:cNvSpPr>
            <a:spLocks noGrp="1"/>
          </p:cNvSpPr>
          <p:nvPr>
            <p:ph type="title"/>
          </p:nvPr>
        </p:nvSpPr>
        <p:spPr>
          <a:xfrm>
            <a:off x="470645" y="151555"/>
            <a:ext cx="8216155" cy="590349"/>
          </a:xfrm>
        </p:spPr>
        <p:txBody>
          <a:bodyPr wrap="square" tIns="18000" bIns="18000" anchor="ctr" anchorCtr="0">
            <a:spAutoFit/>
          </a:bodyPr>
          <a:lstStyle/>
          <a:p>
            <a:r>
              <a:rPr lang="en-US" altLang="en-US" noProof="0" dirty="0"/>
              <a:t>51.1</a:t>
            </a:r>
            <a:endParaRPr lang="en-US" noProof="0" dirty="0"/>
          </a:p>
        </p:txBody>
      </p:sp>
      <p:sp>
        <p:nvSpPr>
          <p:cNvPr id="3" name="Content Placeholder 2">
            <a:extLst>
              <a:ext uri="{FF2B5EF4-FFF2-40B4-BE49-F238E27FC236}">
                <a16:creationId xmlns:a16="http://schemas.microsoft.com/office/drawing/2014/main" id="{49551338-BFBA-52B3-D75C-B5C08CE9241D}"/>
              </a:ext>
            </a:extLst>
          </p:cNvPr>
          <p:cNvSpPr>
            <a:spLocks noGrp="1"/>
          </p:cNvSpPr>
          <p:nvPr>
            <p:ph sz="quarter" idx="13"/>
          </p:nvPr>
        </p:nvSpPr>
        <p:spPr>
          <a:xfrm>
            <a:off x="466165" y="994784"/>
            <a:ext cx="8220635" cy="528794"/>
          </a:xfrm>
        </p:spPr>
        <p:txBody>
          <a:bodyPr wrap="square" tIns="18000" bIns="18000" anchor="ctr" anchorCtr="0">
            <a:spAutoFit/>
          </a:bodyPr>
          <a:lstStyle/>
          <a:p>
            <a:pPr marL="0" indent="0">
              <a:buNone/>
            </a:pPr>
            <a:r>
              <a:rPr lang="en-US" altLang="en-US" sz="1600" noProof="0" dirty="0">
                <a:latin typeface="Arial" panose="020B0604020202020204" pitchFamily="34" charset="0"/>
                <a:cs typeface="Arial" panose="020B0604020202020204" pitchFamily="34" charset="0"/>
              </a:rPr>
              <a:t>Architectural Details: Iron entry gate and elevator doors, c. 1920s-1930s; France and the United States; doors designed by Morgan, Walls and Clements. Art Deco.</a:t>
            </a:r>
            <a:endParaRPr lang="en-US" sz="1600" noProof="0" dirty="0">
              <a:latin typeface="Arial" panose="020B0604020202020204" pitchFamily="34" charset="0"/>
              <a:cs typeface="Arial" panose="020B0604020202020204" pitchFamily="34" charset="0"/>
            </a:endParaRPr>
          </a:p>
        </p:txBody>
      </p:sp>
      <p:pic>
        <p:nvPicPr>
          <p:cNvPr id="10" name="Picture Placeholder 9" descr="An iron entry gate has vertical ovals on the left and the right, and an arched central gate with a floral motif on its top. The surface of the gates has curves, lines, rectangles, and circle patterns.&#10;">
            <a:extLst>
              <a:ext uri="{FF2B5EF4-FFF2-40B4-BE49-F238E27FC236}">
                <a16:creationId xmlns:a16="http://schemas.microsoft.com/office/drawing/2014/main" id="{30C8F937-74E3-BE96-B35B-2F42B9BEEAA9}"/>
              </a:ext>
            </a:extLst>
          </p:cNvPr>
          <p:cNvPicPr>
            <a:picLocks noGrp="1" noChangeAspect="1"/>
          </p:cNvPicPr>
          <p:nvPr>
            <p:ph type="pic" sz="quarter" idx="21"/>
          </p:nvPr>
        </p:nvPicPr>
        <p:blipFill rotWithShape="1">
          <a:blip r:embed="rId3">
            <a:extLst>
              <a:ext uri="{28A0092B-C50C-407E-A947-70E740481C1C}">
                <a14:useLocalDpi xmlns:a14="http://schemas.microsoft.com/office/drawing/2010/main" val="0"/>
              </a:ext>
            </a:extLst>
          </a:blip>
          <a:srcRect l="1149" t="640"/>
          <a:stretch/>
        </p:blipFill>
        <p:spPr>
          <a:xfrm>
            <a:off x="1276708" y="1820174"/>
            <a:ext cx="3003645" cy="4254932"/>
          </a:xfrm>
          <a:prstGeom prst="rect">
            <a:avLst/>
          </a:prstGeom>
        </p:spPr>
      </p:pic>
      <p:pic>
        <p:nvPicPr>
          <p:cNvPr id="13" name="Picture Placeholder 12" descr="Iron elevator doors have twelve rectangular frames in three rows with four frames in each row.&#10;Long description is available in notes, press F6.">
            <a:extLst>
              <a:ext uri="{FF2B5EF4-FFF2-40B4-BE49-F238E27FC236}">
                <a16:creationId xmlns:a16="http://schemas.microsoft.com/office/drawing/2014/main" id="{C7B38523-4550-8113-330E-6AAE82447FBC}"/>
              </a:ext>
            </a:extLst>
          </p:cNvPr>
          <p:cNvPicPr>
            <a:picLocks noGrp="1" noChangeAspect="1"/>
          </p:cNvPicPr>
          <p:nvPr>
            <p:ph type="pic" sz="quarter" idx="16"/>
          </p:nvPr>
        </p:nvPicPr>
        <p:blipFill rotWithShape="1">
          <a:blip r:embed="rId4">
            <a:extLst>
              <a:ext uri="{28A0092B-C50C-407E-A947-70E740481C1C}">
                <a14:useLocalDpi xmlns:a14="http://schemas.microsoft.com/office/drawing/2010/main" val="0"/>
              </a:ext>
            </a:extLst>
          </a:blip>
          <a:srcRect l="1011" t="1044" b="-1"/>
          <a:stretch/>
        </p:blipFill>
        <p:spPr>
          <a:xfrm>
            <a:off x="4753155" y="1837426"/>
            <a:ext cx="3226028" cy="4237680"/>
          </a:xfrm>
          <a:prstGeom prst="rect">
            <a:avLst/>
          </a:prstGeom>
        </p:spPr>
      </p:pic>
    </p:spTree>
    <p:extLst>
      <p:ext uri="{BB962C8B-B14F-4D97-AF65-F5344CB8AC3E}">
        <p14:creationId xmlns:p14="http://schemas.microsoft.com/office/powerpoint/2010/main" val="3987436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36CFEC-80A1-7526-869E-7F5A1202FD84}"/>
              </a:ext>
            </a:extLst>
          </p:cNvPr>
          <p:cNvSpPr>
            <a:spLocks noGrp="1"/>
          </p:cNvSpPr>
          <p:nvPr>
            <p:ph type="title"/>
          </p:nvPr>
        </p:nvSpPr>
        <p:spPr>
          <a:xfrm>
            <a:off x="457200" y="151138"/>
            <a:ext cx="8229600" cy="590349"/>
          </a:xfrm>
        </p:spPr>
        <p:txBody>
          <a:bodyPr tIns="18000" bIns="18000" anchor="ctr" anchorCtr="0">
            <a:spAutoFit/>
          </a:bodyPr>
          <a:lstStyle/>
          <a:p>
            <a:r>
              <a:rPr lang="en-US" cap="none" noProof="0" dirty="0"/>
              <a:t>Architecture</a:t>
            </a:r>
            <a:endParaRPr lang="en-US" noProof="0" dirty="0"/>
          </a:p>
        </p:txBody>
      </p:sp>
      <p:sp>
        <p:nvSpPr>
          <p:cNvPr id="5" name="Content Placeholder 4">
            <a:extLst>
              <a:ext uri="{FF2B5EF4-FFF2-40B4-BE49-F238E27FC236}">
                <a16:creationId xmlns:a16="http://schemas.microsoft.com/office/drawing/2014/main" id="{DFE1A5A4-FBD7-2941-0620-93F8B595B979}"/>
              </a:ext>
            </a:extLst>
          </p:cNvPr>
          <p:cNvSpPr>
            <a:spLocks noGrp="1"/>
          </p:cNvSpPr>
          <p:nvPr>
            <p:ph sz="quarter" idx="13"/>
          </p:nvPr>
        </p:nvSpPr>
        <p:spPr>
          <a:xfrm>
            <a:off x="478220" y="882917"/>
            <a:ext cx="8208580" cy="5299331"/>
          </a:xfrm>
        </p:spPr>
        <p:txBody>
          <a:bodyPr wrap="square" tIns="18000" bIns="18000" anchor="ctr" anchorCtr="0">
            <a:spAutoFit/>
          </a:bodyPr>
          <a:lstStyle/>
          <a:p>
            <a:pPr marL="342000" indent="-342000">
              <a:spcBef>
                <a:spcPts val="600"/>
              </a:spcBef>
            </a:pPr>
            <a:r>
              <a:rPr lang="en-US" altLang="en-US" sz="2400" noProof="0" dirty="0">
                <a:latin typeface="Arial" panose="020B0604020202020204" pitchFamily="34" charset="0"/>
                <a:ea typeface="ＭＳ Ｐゴシック" panose="020B0600070205080204" pitchFamily="34" charset="-128"/>
                <a:cs typeface="Arial" panose="020B0604020202020204" pitchFamily="34" charset="0"/>
              </a:rPr>
              <a:t>Art Deco--stylized &amp; geometric floral &amp; figural decoration &amp; brilliant color on classical &amp; modernist forms</a:t>
            </a:r>
          </a:p>
          <a:p>
            <a:pPr marL="831600" lvl="1" indent="-342000"/>
            <a:r>
              <a:rPr lang="en-US" altLang="en-US" noProof="0" dirty="0">
                <a:latin typeface="Arial" panose="020B0604020202020204" pitchFamily="34" charset="0"/>
                <a:ea typeface="ＭＳ Ｐゴシック" panose="020B0600070205080204" pitchFamily="34" charset="-128"/>
                <a:cs typeface="Arial" panose="020B0604020202020204" pitchFamily="34" charset="0"/>
              </a:rPr>
              <a:t>Architectural vocabulary adaptable to any theme, image, or message</a:t>
            </a:r>
          </a:p>
          <a:p>
            <a:pPr marL="831600" lvl="1" indent="-342000"/>
            <a:r>
              <a:rPr lang="en-US" altLang="en-US" noProof="0" dirty="0">
                <a:latin typeface="Arial" panose="020B0604020202020204" pitchFamily="34" charset="0"/>
                <a:ea typeface="ＭＳ Ｐゴシック" panose="020B0600070205080204" pitchFamily="34" charset="-128"/>
                <a:cs typeface="Arial" panose="020B0604020202020204" pitchFamily="34" charset="0"/>
              </a:rPr>
              <a:t>Common on buildings associated with modern life—skyscrapers, movie theaters, airports</a:t>
            </a:r>
          </a:p>
          <a:p>
            <a:pPr marL="831600" lvl="1" indent="-342000"/>
            <a:r>
              <a:rPr lang="en-US" altLang="en-US" noProof="0" dirty="0">
                <a:latin typeface="Arial" panose="020B0604020202020204" pitchFamily="34" charset="0"/>
                <a:ea typeface="ＭＳ Ｐゴシック" panose="020B0600070205080204" pitchFamily="34" charset="-128"/>
                <a:cs typeface="Arial" panose="020B0604020202020204" pitchFamily="34" charset="0"/>
              </a:rPr>
              <a:t>Many characteristics from pavilions at 1925 Paris exposition—straight lines, stepped roofs</a:t>
            </a:r>
          </a:p>
          <a:p>
            <a:pPr marL="831600" lvl="1" indent="-342000"/>
            <a:r>
              <a:rPr lang="en-US" altLang="en-US" noProof="0" dirty="0">
                <a:latin typeface="Arial" panose="020B0604020202020204" pitchFamily="34" charset="0"/>
                <a:ea typeface="ＭＳ Ｐゴシック" panose="020B0600070205080204" pitchFamily="34" charset="-128"/>
                <a:cs typeface="Arial" panose="020B0604020202020204" pitchFamily="34" charset="0"/>
              </a:rPr>
              <a:t>Important legacy—new &amp; creative lighting designs made possible by adoption of electricity</a:t>
            </a:r>
          </a:p>
          <a:p>
            <a:pPr marL="342000" indent="-342000">
              <a:spcBef>
                <a:spcPts val="600"/>
              </a:spcBef>
            </a:pPr>
            <a:r>
              <a:rPr lang="en-US" altLang="en-US" sz="2400" noProof="0" dirty="0">
                <a:latin typeface="Arial" panose="020B0604020202020204" pitchFamily="34" charset="0"/>
                <a:ea typeface="ＭＳ Ｐゴシック" panose="020B0600070205080204" pitchFamily="34" charset="-128"/>
                <a:cs typeface="Arial" panose="020B0604020202020204" pitchFamily="34" charset="0"/>
              </a:rPr>
              <a:t>Art </a:t>
            </a:r>
            <a:r>
              <a:rPr lang="en-US" altLang="en-US" sz="2400" noProof="0" dirty="0" err="1">
                <a:latin typeface="Arial" panose="020B0604020202020204" pitchFamily="34" charset="0"/>
                <a:ea typeface="ＭＳ Ｐゴシック" panose="020B0600070205080204" pitchFamily="34" charset="-128"/>
                <a:cs typeface="Arial" panose="020B0604020202020204" pitchFamily="34" charset="0"/>
              </a:rPr>
              <a:t>Moderne</a:t>
            </a:r>
            <a:r>
              <a:rPr lang="en-US" altLang="en-US" sz="2400" noProof="0" dirty="0">
                <a:latin typeface="Arial" panose="020B0604020202020204" pitchFamily="34" charset="0"/>
                <a:ea typeface="ＭＳ Ｐゴシック" panose="020B0600070205080204" pitchFamily="34" charset="-128"/>
                <a:cs typeface="Arial" panose="020B0604020202020204" pitchFamily="34" charset="0"/>
              </a:rPr>
              <a:t>—from late 1920s</a:t>
            </a:r>
          </a:p>
          <a:p>
            <a:pPr marL="831600" lvl="1" indent="-342000"/>
            <a:r>
              <a:rPr lang="en-US" altLang="en-US" noProof="0" dirty="0">
                <a:latin typeface="Arial" panose="020B0604020202020204" pitchFamily="34" charset="0"/>
                <a:ea typeface="ＭＳ Ｐゴシック" panose="020B0600070205080204" pitchFamily="34" charset="-128"/>
                <a:cs typeface="Arial" panose="020B0604020202020204" pitchFamily="34" charset="0"/>
              </a:rPr>
              <a:t>Rounded corners, glass block or porthole windows, bands of windows, repeating lines, minimal ornament</a:t>
            </a:r>
          </a:p>
        </p:txBody>
      </p:sp>
    </p:spTree>
    <p:extLst>
      <p:ext uri="{BB962C8B-B14F-4D97-AF65-F5344CB8AC3E}">
        <p14:creationId xmlns:p14="http://schemas.microsoft.com/office/powerpoint/2010/main" val="905615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D842E-9A60-6AA9-7EE2-C51A51250FF1}"/>
              </a:ext>
            </a:extLst>
          </p:cNvPr>
          <p:cNvSpPr>
            <a:spLocks noGrp="1"/>
          </p:cNvSpPr>
          <p:nvPr>
            <p:ph type="title"/>
          </p:nvPr>
        </p:nvSpPr>
        <p:spPr>
          <a:xfrm>
            <a:off x="470645" y="152380"/>
            <a:ext cx="8216155" cy="590349"/>
          </a:xfrm>
        </p:spPr>
        <p:txBody>
          <a:bodyPr wrap="square" tIns="18000" bIns="18000" anchor="ctr" anchorCtr="0">
            <a:spAutoFit/>
          </a:bodyPr>
          <a:lstStyle/>
          <a:p>
            <a:r>
              <a:rPr lang="en-US" altLang="en-US" noProof="0" dirty="0"/>
              <a:t>51.2</a:t>
            </a:r>
            <a:endParaRPr lang="en-US" noProof="0" dirty="0"/>
          </a:p>
        </p:txBody>
      </p:sp>
      <p:sp>
        <p:nvSpPr>
          <p:cNvPr id="3" name="Content Placeholder 2">
            <a:extLst>
              <a:ext uri="{FF2B5EF4-FFF2-40B4-BE49-F238E27FC236}">
                <a16:creationId xmlns:a16="http://schemas.microsoft.com/office/drawing/2014/main" id="{49551338-BFBA-52B3-D75C-B5C08CE9241D}"/>
              </a:ext>
            </a:extLst>
          </p:cNvPr>
          <p:cNvSpPr>
            <a:spLocks noGrp="1"/>
          </p:cNvSpPr>
          <p:nvPr>
            <p:ph sz="quarter" idx="13"/>
          </p:nvPr>
        </p:nvSpPr>
        <p:spPr>
          <a:xfrm>
            <a:off x="466165" y="988237"/>
            <a:ext cx="8220635" cy="775015"/>
          </a:xfrm>
        </p:spPr>
        <p:txBody>
          <a:bodyPr wrap="square" tIns="18000" bIns="18000" anchor="ctr" anchorCtr="0">
            <a:spAutoFit/>
          </a:bodyPr>
          <a:lstStyle/>
          <a:p>
            <a:pPr marL="0" indent="0">
              <a:buNone/>
            </a:pPr>
            <a:r>
              <a:rPr lang="en-US" altLang="en-US" sz="1600" noProof="0" dirty="0">
                <a:latin typeface="Arial" panose="020B0604020202020204" pitchFamily="34" charset="0"/>
                <a:cs typeface="Arial" panose="020B0604020202020204" pitchFamily="34" charset="0"/>
              </a:rPr>
              <a:t>Pavilion of a Rich Collector, published in Exposition </a:t>
            </a:r>
            <a:r>
              <a:rPr lang="en-US" altLang="en-US" sz="1600" noProof="0" dirty="0" err="1">
                <a:latin typeface="Arial" panose="020B0604020202020204" pitchFamily="34" charset="0"/>
                <a:cs typeface="Arial" panose="020B0604020202020204" pitchFamily="34" charset="0"/>
              </a:rPr>
              <a:t>Internationale</a:t>
            </a:r>
            <a:r>
              <a:rPr lang="en-US" altLang="en-US" sz="1600" noProof="0" dirty="0">
                <a:latin typeface="Arial" panose="020B0604020202020204" pitchFamily="34" charset="0"/>
                <a:cs typeface="Arial" panose="020B0604020202020204" pitchFamily="34" charset="0"/>
              </a:rPr>
              <a:t> des Arts </a:t>
            </a:r>
            <a:r>
              <a:rPr lang="en-US" altLang="en-US" sz="1600" noProof="0" dirty="0" err="1">
                <a:latin typeface="Arial" panose="020B0604020202020204" pitchFamily="34" charset="0"/>
                <a:cs typeface="Arial" panose="020B0604020202020204" pitchFamily="34" charset="0"/>
              </a:rPr>
              <a:t>Décoratifs</a:t>
            </a:r>
            <a:r>
              <a:rPr lang="en-US" altLang="en-US" sz="1600" noProof="0" dirty="0">
                <a:latin typeface="Arial" panose="020B0604020202020204" pitchFamily="34" charset="0"/>
                <a:cs typeface="Arial" panose="020B0604020202020204" pitchFamily="34" charset="0"/>
              </a:rPr>
              <a:t> et </a:t>
            </a:r>
            <a:r>
              <a:rPr lang="en-US" altLang="en-US" sz="1600" noProof="0" dirty="0" err="1">
                <a:latin typeface="Arial" panose="020B0604020202020204" pitchFamily="34" charset="0"/>
                <a:cs typeface="Arial" panose="020B0604020202020204" pitchFamily="34" charset="0"/>
              </a:rPr>
              <a:t>Industriels</a:t>
            </a:r>
            <a:r>
              <a:rPr lang="en-US" altLang="en-US" sz="1600" noProof="0" dirty="0">
                <a:latin typeface="Arial" panose="020B0604020202020204" pitchFamily="34" charset="0"/>
                <a:cs typeface="Arial" panose="020B0604020202020204" pitchFamily="34" charset="0"/>
              </a:rPr>
              <a:t> </a:t>
            </a:r>
            <a:r>
              <a:rPr lang="en-US" altLang="en-US" sz="1600" noProof="0" dirty="0" err="1">
                <a:latin typeface="Arial" panose="020B0604020202020204" pitchFamily="34" charset="0"/>
                <a:cs typeface="Arial" panose="020B0604020202020204" pitchFamily="34" charset="0"/>
              </a:rPr>
              <a:t>Modernes</a:t>
            </a:r>
            <a:r>
              <a:rPr lang="en-US" altLang="en-US" sz="1600" noProof="0" dirty="0">
                <a:latin typeface="Arial" panose="020B0604020202020204" pitchFamily="34" charset="0"/>
                <a:cs typeface="Arial" panose="020B0604020202020204" pitchFamily="34" charset="0"/>
              </a:rPr>
              <a:t>, 1925; Paris, France; Emile-Jacques Ruhlmann and Pierre </a:t>
            </a:r>
            <a:r>
              <a:rPr lang="en-US" altLang="en-US" sz="1600" noProof="0" dirty="0" err="1">
                <a:latin typeface="Arial" panose="020B0604020202020204" pitchFamily="34" charset="0"/>
                <a:cs typeface="Arial" panose="020B0604020202020204" pitchFamily="34" charset="0"/>
              </a:rPr>
              <a:t>Patout</a:t>
            </a:r>
            <a:r>
              <a:rPr lang="en-US" altLang="en-US" sz="1600" noProof="0" dirty="0">
                <a:latin typeface="Arial" panose="020B0604020202020204" pitchFamily="34" charset="0"/>
                <a:cs typeface="Arial" panose="020B0604020202020204" pitchFamily="34" charset="0"/>
              </a:rPr>
              <a:t> (Ruhlmann Group). Art Deco.</a:t>
            </a:r>
            <a:endParaRPr lang="en-US" sz="1600" noProof="0" dirty="0">
              <a:latin typeface="Arial" panose="020B0604020202020204" pitchFamily="34" charset="0"/>
              <a:cs typeface="Arial" panose="020B0604020202020204" pitchFamily="34" charset="0"/>
            </a:endParaRPr>
          </a:p>
        </p:txBody>
      </p:sp>
      <p:pic>
        <p:nvPicPr>
          <p:cNvPr id="7" name="Picture Placeholder 6" descr="An exterior view of the Pavilion of a Rich collector depicts its characteristics. &#10;Long description is available in notes, press F6.">
            <a:extLst>
              <a:ext uri="{FF2B5EF4-FFF2-40B4-BE49-F238E27FC236}">
                <a16:creationId xmlns:a16="http://schemas.microsoft.com/office/drawing/2014/main" id="{38FA9104-5B60-C463-957E-DE5AD9E1F945}"/>
              </a:ext>
            </a:extLst>
          </p:cNvPr>
          <p:cNvPicPr>
            <a:picLocks noGrp="1" noChangeAspect="1"/>
          </p:cNvPicPr>
          <p:nvPr>
            <p:ph type="pic" sz="quarter" idx="21"/>
          </p:nvPr>
        </p:nvPicPr>
        <p:blipFill rotWithShape="1">
          <a:blip r:embed="rId3">
            <a:extLst>
              <a:ext uri="{28A0092B-C50C-407E-A947-70E740481C1C}">
                <a14:useLocalDpi xmlns:a14="http://schemas.microsoft.com/office/drawing/2010/main" val="0"/>
              </a:ext>
            </a:extLst>
          </a:blip>
          <a:srcRect l="668" t="1322"/>
          <a:stretch/>
        </p:blipFill>
        <p:spPr>
          <a:xfrm>
            <a:off x="1224951" y="2104844"/>
            <a:ext cx="6755953" cy="3542141"/>
          </a:xfrm>
          <a:prstGeom prst="rect">
            <a:avLst/>
          </a:prstGeom>
        </p:spPr>
      </p:pic>
    </p:spTree>
    <p:extLst>
      <p:ext uri="{BB962C8B-B14F-4D97-AF65-F5344CB8AC3E}">
        <p14:creationId xmlns:p14="http://schemas.microsoft.com/office/powerpoint/2010/main" val="3084418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D842E-9A60-6AA9-7EE2-C51A51250FF1}"/>
              </a:ext>
            </a:extLst>
          </p:cNvPr>
          <p:cNvSpPr>
            <a:spLocks noGrp="1"/>
          </p:cNvSpPr>
          <p:nvPr>
            <p:ph type="title"/>
          </p:nvPr>
        </p:nvSpPr>
        <p:spPr>
          <a:xfrm>
            <a:off x="470645" y="151555"/>
            <a:ext cx="8216155" cy="590349"/>
          </a:xfrm>
        </p:spPr>
        <p:txBody>
          <a:bodyPr wrap="square" tIns="18000" bIns="18000" anchor="ctr" anchorCtr="0">
            <a:spAutoFit/>
          </a:bodyPr>
          <a:lstStyle/>
          <a:p>
            <a:r>
              <a:rPr lang="en-US" altLang="en-US" noProof="0" dirty="0"/>
              <a:t>51.4</a:t>
            </a:r>
            <a:endParaRPr lang="en-US" noProof="0" dirty="0"/>
          </a:p>
        </p:txBody>
      </p:sp>
      <p:sp>
        <p:nvSpPr>
          <p:cNvPr id="3" name="Content Placeholder 2">
            <a:extLst>
              <a:ext uri="{FF2B5EF4-FFF2-40B4-BE49-F238E27FC236}">
                <a16:creationId xmlns:a16="http://schemas.microsoft.com/office/drawing/2014/main" id="{49551338-BFBA-52B3-D75C-B5C08CE9241D}"/>
              </a:ext>
            </a:extLst>
          </p:cNvPr>
          <p:cNvSpPr>
            <a:spLocks noGrp="1"/>
          </p:cNvSpPr>
          <p:nvPr>
            <p:ph sz="quarter" idx="13"/>
          </p:nvPr>
        </p:nvSpPr>
        <p:spPr>
          <a:xfrm>
            <a:off x="466165" y="943276"/>
            <a:ext cx="8220635" cy="651905"/>
          </a:xfrm>
        </p:spPr>
        <p:txBody>
          <a:bodyPr wrap="square" tIns="18000" bIns="18000" anchor="ctr" anchorCtr="0">
            <a:spAutoFit/>
          </a:bodyPr>
          <a:lstStyle/>
          <a:p>
            <a:pPr marL="0" indent="0">
              <a:buNone/>
            </a:pPr>
            <a:r>
              <a:rPr lang="en-US" altLang="en-US" sz="2000" noProof="0" dirty="0">
                <a:latin typeface="Arial" panose="020B0604020202020204" pitchFamily="34" charset="0"/>
                <a:cs typeface="Arial" panose="020B0604020202020204" pitchFamily="34" charset="0"/>
              </a:rPr>
              <a:t>Chrysler Building and tower detail, 1928-1930; New York, New York; William Van Alen. Art Deco.</a:t>
            </a:r>
            <a:endParaRPr lang="en-US" sz="2000" noProof="0" dirty="0">
              <a:latin typeface="Arial" panose="020B0604020202020204" pitchFamily="34" charset="0"/>
              <a:cs typeface="Arial" panose="020B0604020202020204" pitchFamily="34" charset="0"/>
            </a:endParaRPr>
          </a:p>
        </p:txBody>
      </p:sp>
      <p:pic>
        <p:nvPicPr>
          <p:cNvPr id="9" name="Picture Placeholder 8" descr="An exterior view of the Chrysler Building depicts its characteristics.&#10;Long description is available in notes, press F6.">
            <a:extLst>
              <a:ext uri="{FF2B5EF4-FFF2-40B4-BE49-F238E27FC236}">
                <a16:creationId xmlns:a16="http://schemas.microsoft.com/office/drawing/2014/main" id="{C7C1E31B-A3AD-B878-89FF-A4FC07FDC910}"/>
              </a:ext>
            </a:extLst>
          </p:cNvPr>
          <p:cNvPicPr>
            <a:picLocks noGrp="1" noChangeAspect="1"/>
          </p:cNvPicPr>
          <p:nvPr>
            <p:ph type="pic" sz="quarter" idx="21"/>
          </p:nvPr>
        </p:nvPicPr>
        <p:blipFill rotWithShape="1">
          <a:blip r:embed="rId3">
            <a:extLst>
              <a:ext uri="{28A0092B-C50C-407E-A947-70E740481C1C}">
                <a14:useLocalDpi xmlns:a14="http://schemas.microsoft.com/office/drawing/2010/main" val="0"/>
              </a:ext>
            </a:extLst>
          </a:blip>
          <a:srcRect l="2799" t="1123"/>
          <a:stretch/>
        </p:blipFill>
        <p:spPr>
          <a:xfrm>
            <a:off x="2527539" y="1837426"/>
            <a:ext cx="1530307" cy="4421022"/>
          </a:xfrm>
          <a:prstGeom prst="rect">
            <a:avLst/>
          </a:prstGeom>
        </p:spPr>
      </p:pic>
      <p:pic>
        <p:nvPicPr>
          <p:cNvPr id="12" name="Picture Placeholder 11" descr="An exterior view of the tower of the Chrysler Building has arched windows and the crown. The crown has multiple layers of an inverted triangle pattern and a sharp needle at the top.&#10;">
            <a:extLst>
              <a:ext uri="{FF2B5EF4-FFF2-40B4-BE49-F238E27FC236}">
                <a16:creationId xmlns:a16="http://schemas.microsoft.com/office/drawing/2014/main" id="{FA4283DD-AE3F-5112-637A-CC42EB595550}"/>
              </a:ext>
            </a:extLst>
          </p:cNvPr>
          <p:cNvPicPr>
            <a:picLocks noGrp="1" noChangeAspect="1"/>
          </p:cNvPicPr>
          <p:nvPr>
            <p:ph type="pic" sz="quarter" idx="16"/>
          </p:nvPr>
        </p:nvPicPr>
        <p:blipFill rotWithShape="1">
          <a:blip r:embed="rId4">
            <a:extLst>
              <a:ext uri="{28A0092B-C50C-407E-A947-70E740481C1C}">
                <a14:useLocalDpi xmlns:a14="http://schemas.microsoft.com/office/drawing/2010/main" val="0"/>
              </a:ext>
            </a:extLst>
          </a:blip>
          <a:srcRect l="1911" t="640"/>
          <a:stretch/>
        </p:blipFill>
        <p:spPr>
          <a:xfrm>
            <a:off x="4287328" y="1811547"/>
            <a:ext cx="2455416" cy="4466052"/>
          </a:xfrm>
          <a:prstGeom prst="rect">
            <a:avLst/>
          </a:prstGeom>
        </p:spPr>
      </p:pic>
    </p:spTree>
    <p:extLst>
      <p:ext uri="{BB962C8B-B14F-4D97-AF65-F5344CB8AC3E}">
        <p14:creationId xmlns:p14="http://schemas.microsoft.com/office/powerpoint/2010/main" val="1919235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D842E-9A60-6AA9-7EE2-C51A51250FF1}"/>
              </a:ext>
            </a:extLst>
          </p:cNvPr>
          <p:cNvSpPr>
            <a:spLocks noGrp="1"/>
          </p:cNvSpPr>
          <p:nvPr>
            <p:ph type="title"/>
          </p:nvPr>
        </p:nvSpPr>
        <p:spPr>
          <a:xfrm>
            <a:off x="470645" y="151555"/>
            <a:ext cx="8216155" cy="590349"/>
          </a:xfrm>
        </p:spPr>
        <p:txBody>
          <a:bodyPr wrap="square" tIns="18000" bIns="18000" anchor="ctr" anchorCtr="0">
            <a:spAutoFit/>
          </a:bodyPr>
          <a:lstStyle/>
          <a:p>
            <a:r>
              <a:rPr lang="en-US" altLang="en-US" noProof="0" dirty="0"/>
              <a:t>51.5</a:t>
            </a:r>
            <a:endParaRPr lang="en-US" noProof="0" dirty="0"/>
          </a:p>
        </p:txBody>
      </p:sp>
      <p:sp>
        <p:nvSpPr>
          <p:cNvPr id="3" name="Content Placeholder 2">
            <a:extLst>
              <a:ext uri="{FF2B5EF4-FFF2-40B4-BE49-F238E27FC236}">
                <a16:creationId xmlns:a16="http://schemas.microsoft.com/office/drawing/2014/main" id="{49551338-BFBA-52B3-D75C-B5C08CE9241D}"/>
              </a:ext>
            </a:extLst>
          </p:cNvPr>
          <p:cNvSpPr>
            <a:spLocks noGrp="1"/>
          </p:cNvSpPr>
          <p:nvPr>
            <p:ph sz="quarter" idx="13"/>
          </p:nvPr>
        </p:nvSpPr>
        <p:spPr>
          <a:xfrm>
            <a:off x="466165" y="943276"/>
            <a:ext cx="8220635" cy="651905"/>
          </a:xfrm>
        </p:spPr>
        <p:txBody>
          <a:bodyPr wrap="square" tIns="18000" bIns="18000" anchor="ctr" anchorCtr="0">
            <a:spAutoFit/>
          </a:bodyPr>
          <a:lstStyle/>
          <a:p>
            <a:pPr marL="0" indent="0">
              <a:buNone/>
            </a:pPr>
            <a:r>
              <a:rPr lang="en-US" altLang="en-US" sz="2000" noProof="0" dirty="0">
                <a:latin typeface="Arial" panose="020B0604020202020204" pitchFamily="34" charset="0"/>
                <a:cs typeface="Arial" panose="020B0604020202020204" pitchFamily="34" charset="0"/>
              </a:rPr>
              <a:t>Paramount Theater and lobby, 1931; Oakland, California; Miller and Pflueger. Art Deco.</a:t>
            </a:r>
            <a:endParaRPr lang="en-US" sz="2000" noProof="0" dirty="0">
              <a:latin typeface="Arial" panose="020B0604020202020204" pitchFamily="34" charset="0"/>
              <a:cs typeface="Arial" panose="020B0604020202020204" pitchFamily="34" charset="0"/>
            </a:endParaRPr>
          </a:p>
        </p:txBody>
      </p:sp>
      <p:pic>
        <p:nvPicPr>
          <p:cNvPr id="10" name="Picture Placeholder 9" descr="An exterior view of the Paramount theater depicts its facade characteristics.&#10;Long description 1 is available in notes, press F6.">
            <a:extLst>
              <a:ext uri="{FF2B5EF4-FFF2-40B4-BE49-F238E27FC236}">
                <a16:creationId xmlns:a16="http://schemas.microsoft.com/office/drawing/2014/main" id="{CBA3A68E-D336-16E2-1A43-F37108C7496F}"/>
              </a:ext>
            </a:extLst>
          </p:cNvPr>
          <p:cNvPicPr>
            <a:picLocks noGrp="1" noChangeAspect="1"/>
          </p:cNvPicPr>
          <p:nvPr>
            <p:ph type="pic" sz="quarter" idx="21"/>
          </p:nvPr>
        </p:nvPicPr>
        <p:blipFill rotWithShape="1">
          <a:blip r:embed="rId3">
            <a:extLst>
              <a:ext uri="{28A0092B-C50C-407E-A947-70E740481C1C}">
                <a14:useLocalDpi xmlns:a14="http://schemas.microsoft.com/office/drawing/2010/main" val="0"/>
              </a:ext>
            </a:extLst>
          </a:blip>
          <a:srcRect l="1082" t="616" b="-1"/>
          <a:stretch/>
        </p:blipFill>
        <p:spPr>
          <a:xfrm>
            <a:off x="1388852" y="1820174"/>
            <a:ext cx="2881111" cy="4420243"/>
          </a:xfrm>
          <a:prstGeom prst="rect">
            <a:avLst/>
          </a:prstGeom>
        </p:spPr>
      </p:pic>
      <p:pic>
        <p:nvPicPr>
          <p:cNvPr id="13" name="Picture Placeholder 12" descr="An interior view of the Paramount theater lobby depicts its characteristics.&#10;Long description 2 is available in notes, press F6.">
            <a:extLst>
              <a:ext uri="{FF2B5EF4-FFF2-40B4-BE49-F238E27FC236}">
                <a16:creationId xmlns:a16="http://schemas.microsoft.com/office/drawing/2014/main" id="{FEDEA550-97BE-F70E-D9D7-2E7CCFA30A8E}"/>
              </a:ext>
            </a:extLst>
          </p:cNvPr>
          <p:cNvPicPr>
            <a:picLocks noGrp="1" noChangeAspect="1"/>
          </p:cNvPicPr>
          <p:nvPr>
            <p:ph type="pic" sz="quarter" idx="16"/>
          </p:nvPr>
        </p:nvPicPr>
        <p:blipFill rotWithShape="1">
          <a:blip r:embed="rId4">
            <a:extLst>
              <a:ext uri="{28A0092B-C50C-407E-A947-70E740481C1C}">
                <a14:useLocalDpi xmlns:a14="http://schemas.microsoft.com/office/drawing/2010/main" val="0"/>
              </a:ext>
            </a:extLst>
          </a:blip>
          <a:srcRect l="1311" t="962"/>
          <a:stretch/>
        </p:blipFill>
        <p:spPr>
          <a:xfrm>
            <a:off x="4485736" y="1820174"/>
            <a:ext cx="3402698" cy="4428226"/>
          </a:xfrm>
          <a:prstGeom prst="rect">
            <a:avLst/>
          </a:prstGeom>
        </p:spPr>
      </p:pic>
    </p:spTree>
    <p:extLst>
      <p:ext uri="{BB962C8B-B14F-4D97-AF65-F5344CB8AC3E}">
        <p14:creationId xmlns:p14="http://schemas.microsoft.com/office/powerpoint/2010/main" val="2126727536"/>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D90B95B22DD945BDFF45EB84A5E21C" ma:contentTypeVersion="16" ma:contentTypeDescription="Create a new document." ma:contentTypeScope="" ma:versionID="29a186ed1e65123c1a0879605a93f476">
  <xsd:schema xmlns:xsd="http://www.w3.org/2001/XMLSchema" xmlns:xs="http://www.w3.org/2001/XMLSchema" xmlns:p="http://schemas.microsoft.com/office/2006/metadata/properties" xmlns:ns2="7c1bd8dc-4e40-424f-a15f-9ffcd522197f" xmlns:ns3="6125ffc9-2c56-435e-8267-1393444907b2" targetNamespace="http://schemas.microsoft.com/office/2006/metadata/properties" ma:root="true" ma:fieldsID="d0b181892f94accdb799936a4747b12d" ns2:_="" ns3:_="">
    <xsd:import namespace="7c1bd8dc-4e40-424f-a15f-9ffcd522197f"/>
    <xsd:import namespace="6125ffc9-2c56-435e-8267-1393444907b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bd8dc-4e40-424f-a15f-9ffcd522197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b6de40a-7f9e-437f-b1fb-43a1e580b69e}" ma:internalName="TaxCatchAll" ma:showField="CatchAllData" ma:web="7c1bd8dc-4e40-424f-a15f-9ffcd522197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125ffc9-2c56-435e-8267-1393444907b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6342d94-4a90-4c9b-8c88-cb4c8647e98f"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c1bd8dc-4e40-424f-a15f-9ffcd522197f" xsi:nil="true"/>
    <lcf76f155ced4ddcb4097134ff3c332f xmlns="6125ffc9-2c56-435e-8267-1393444907b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F49E8EF-5637-4961-826D-192A47D67307}"/>
</file>

<file path=customXml/itemProps2.xml><?xml version="1.0" encoding="utf-8"?>
<ds:datastoreItem xmlns:ds="http://schemas.openxmlformats.org/officeDocument/2006/customXml" ds:itemID="{B7308732-CC69-4824-AF13-961B6D9AF80D}"/>
</file>

<file path=customXml/itemProps3.xml><?xml version="1.0" encoding="utf-8"?>
<ds:datastoreItem xmlns:ds="http://schemas.openxmlformats.org/officeDocument/2006/customXml" ds:itemID="{E1841768-C99A-490A-9488-E341E203B35A}"/>
</file>

<file path=docProps/app.xml><?xml version="1.0" encoding="utf-8"?>
<Properties xmlns="http://schemas.openxmlformats.org/officeDocument/2006/extended-properties" xmlns:vt="http://schemas.openxmlformats.org/officeDocument/2006/docPropsVTypes">
  <Template>Horizon</Template>
  <TotalTime>8216</TotalTime>
  <Words>2401</Words>
  <Application>Microsoft Office PowerPoint</Application>
  <PresentationFormat>On-screen Show (4:3)</PresentationFormat>
  <Paragraphs>168</Paragraphs>
  <Slides>32</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32</vt:i4>
      </vt:variant>
    </vt:vector>
  </HeadingPairs>
  <TitlesOfParts>
    <vt:vector size="39" baseType="lpstr">
      <vt:lpstr>Arial</vt:lpstr>
      <vt:lpstr>Noto Sans Symbols</vt:lpstr>
      <vt:lpstr>Times New Roman</vt:lpstr>
      <vt:lpstr>Verdana</vt:lpstr>
      <vt:lpstr>Wingdings</vt:lpstr>
      <vt:lpstr>508 Lecture</vt:lpstr>
      <vt:lpstr>1_508 Lecture</vt:lpstr>
      <vt:lpstr>Architecture and Interior Design: An Integrated History to the Present</vt:lpstr>
      <vt:lpstr>Art Deco, Art Moderne </vt:lpstr>
      <vt:lpstr>Concepts</vt:lpstr>
      <vt:lpstr>Characteristics and Motifs</vt:lpstr>
      <vt:lpstr>51.1</vt:lpstr>
      <vt:lpstr>Architecture</vt:lpstr>
      <vt:lpstr>51.2</vt:lpstr>
      <vt:lpstr>51.4</vt:lpstr>
      <vt:lpstr>51.5</vt:lpstr>
      <vt:lpstr>51.6</vt:lpstr>
      <vt:lpstr>51.7</vt:lpstr>
      <vt:lpstr>51.8</vt:lpstr>
      <vt:lpstr>51.9</vt:lpstr>
      <vt:lpstr>51.10</vt:lpstr>
      <vt:lpstr>Interiors</vt:lpstr>
      <vt:lpstr>51.11</vt:lpstr>
      <vt:lpstr>51.12</vt:lpstr>
      <vt:lpstr>51.13</vt:lpstr>
      <vt:lpstr>51.14</vt:lpstr>
      <vt:lpstr>51.15</vt:lpstr>
      <vt:lpstr>51.16</vt:lpstr>
      <vt:lpstr>51.17</vt:lpstr>
      <vt:lpstr>51.18</vt:lpstr>
      <vt:lpstr>51.19</vt:lpstr>
      <vt:lpstr>Furnishings and Decorative Arts</vt:lpstr>
      <vt:lpstr>51.20</vt:lpstr>
      <vt:lpstr>51.21</vt:lpstr>
      <vt:lpstr>51.22</vt:lpstr>
      <vt:lpstr>51.23a</vt:lpstr>
      <vt:lpstr>51.23b</vt:lpstr>
      <vt:lpstr>51.24</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Architecture and Interior Design: An Integrated History to the Present, First Edition, Chapter 51</dc:title>
  <dc:subject>TED/Careers</dc:subject>
  <dc:creator>Harwood, May and Sherman</dc:creator>
  <cp:keywords/>
  <cp:lastModifiedBy>Arthideepa Karunakaran, Integra-PDY, IN</cp:lastModifiedBy>
  <cp:revision>1936</cp:revision>
  <cp:lastPrinted>2016-08-12T13:24:31Z</cp:lastPrinted>
  <dcterms:created xsi:type="dcterms:W3CDTF">2014-07-14T20:04:21Z</dcterms:created>
  <dcterms:modified xsi:type="dcterms:W3CDTF">2022-09-14T06:36:18Z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0x01010086D90B95B22DD945BDFF45EB84A5E21C</vt:lpwstr>
  </property>
</Properties>
</file>