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slideMasters/slideMaster2.xml" ContentType="application/vnd.openxmlformats-officedocument.presentationml.slideMaster+xml"/>
  <Override PartName="/ppt/notesSlides/notesSlide6.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ppt/changesInfos/changesInfo1.xml" ContentType="application/vnd.ms-powerpoint.changesinfo+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32"/>
  </p:notesMasterIdLst>
  <p:handoutMasterIdLst>
    <p:handoutMasterId r:id="rId33"/>
  </p:handoutMasterIdLst>
  <p:sldIdLst>
    <p:sldId id="1363" r:id="rId3"/>
    <p:sldId id="1353" r:id="rId4"/>
    <p:sldId id="1449" r:id="rId5"/>
    <p:sldId id="1450" r:id="rId6"/>
    <p:sldId id="1435" r:id="rId7"/>
    <p:sldId id="1420" r:id="rId8"/>
    <p:sldId id="1407" r:id="rId9"/>
    <p:sldId id="1451" r:id="rId10"/>
    <p:sldId id="1427" r:id="rId11"/>
    <p:sldId id="1437" r:id="rId12"/>
    <p:sldId id="1452" r:id="rId13"/>
    <p:sldId id="1438" r:id="rId14"/>
    <p:sldId id="1439" r:id="rId15"/>
    <p:sldId id="1453" r:id="rId16"/>
    <p:sldId id="1440" r:id="rId17"/>
    <p:sldId id="1442" r:id="rId18"/>
    <p:sldId id="1454" r:id="rId19"/>
    <p:sldId id="1339" r:id="rId20"/>
    <p:sldId id="1456" r:id="rId21"/>
    <p:sldId id="1457" r:id="rId22"/>
    <p:sldId id="1458" r:id="rId23"/>
    <p:sldId id="1459" r:id="rId24"/>
    <p:sldId id="1460" r:id="rId25"/>
    <p:sldId id="1461" r:id="rId26"/>
    <p:sldId id="1462" r:id="rId27"/>
    <p:sldId id="1463" r:id="rId28"/>
    <p:sldId id="1464" r:id="rId29"/>
    <p:sldId id="1465" r:id="rId30"/>
    <p:sldId id="687"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88" userDrawn="1">
          <p15:clr>
            <a:srgbClr val="A4A3A4"/>
          </p15:clr>
        </p15:guide>
        <p15:guide id="4" pos="5472" userDrawn="1">
          <p15:clr>
            <a:srgbClr val="A4A3A4"/>
          </p15:clr>
        </p15:guide>
        <p15:guide id="5" orient="horz" pos="384" userDrawn="1">
          <p15:clr>
            <a:srgbClr val="A4A3A4"/>
          </p15:clr>
        </p15:guide>
        <p15:guide id="6" orient="horz" pos="4032" userDrawn="1">
          <p15:clr>
            <a:srgbClr val="A4A3A4"/>
          </p15:clr>
        </p15:guide>
        <p15:guide id="7" orient="horz" pos="816" userDrawn="1">
          <p15:clr>
            <a:srgbClr val="A4A3A4"/>
          </p15:clr>
        </p15:guide>
        <p15:guide id="8" orient="horz" pos="11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24">
          <p15:clr>
            <a:srgbClr val="A4A3A4"/>
          </p15:clr>
        </p15:guide>
        <p15:guide id="4" pos="230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y, Sudipto" initials="RS" lastIdx="4" clrIdx="0">
    <p:extLst>
      <p:ext uri="{19B8F6BF-5375-455C-9EA6-DF929625EA0E}">
        <p15:presenceInfo xmlns:p15="http://schemas.microsoft.com/office/powerpoint/2012/main" userId="S::Sudipto.Roy@Pearson.com::14944e77-dc95-4606-9c86-7ed1bed85a39" providerId="AD"/>
      </p:ext>
    </p:extLst>
  </p:cmAuthor>
  <p:cmAuthor id="2" name="Shweta Jain" initials="SJ" lastIdx="8" clrIdx="1">
    <p:extLst>
      <p:ext uri="{19B8F6BF-5375-455C-9EA6-DF929625EA0E}">
        <p15:presenceInfo xmlns:p15="http://schemas.microsoft.com/office/powerpoint/2012/main" userId="S::Shweta.Jain1@pearson.com::6693a790-fec2-4f1b-bb02-58718b214d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0000"/>
    <a:srgbClr val="007FA3"/>
    <a:srgbClr val="3C1581"/>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93C443-83D9-4F09-82AD-CCFC7E55D667}" v="15" dt="2020-04-09T05:16:26.07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12" autoAdjust="0"/>
    <p:restoredTop sz="96374" autoAdjust="0"/>
  </p:normalViewPr>
  <p:slideViewPr>
    <p:cSldViewPr>
      <p:cViewPr varScale="1">
        <p:scale>
          <a:sx n="107" d="100"/>
          <a:sy n="107" d="100"/>
        </p:scale>
        <p:origin x="2070" y="96"/>
      </p:cViewPr>
      <p:guideLst>
        <p:guide orient="horz" pos="2160"/>
        <p:guide pos="2880"/>
        <p:guide pos="288"/>
        <p:guide pos="5472"/>
        <p:guide orient="horz" pos="384"/>
        <p:guide orient="horz" pos="4032"/>
        <p:guide orient="horz" pos="816"/>
        <p:guide orient="horz" pos="1104"/>
      </p:guideLst>
    </p:cSldViewPr>
  </p:slideViewPr>
  <p:outlineViewPr>
    <p:cViewPr>
      <p:scale>
        <a:sx n="33" d="100"/>
        <a:sy n="33" d="100"/>
      </p:scale>
      <p:origin x="0" y="-1203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commentAuthors" Target="commentAuthors.xml"/><Relationship Id="rId42"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43"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in, Shweta" userId="6693a790-fec2-4f1b-bb02-58718b214df8" providerId="ADAL" clId="{3893C443-83D9-4F09-82AD-CCFC7E55D667}"/>
    <pc:docChg chg="modSld">
      <pc:chgData name="Jain, Shweta" userId="6693a790-fec2-4f1b-bb02-58718b214df8" providerId="ADAL" clId="{3893C443-83D9-4F09-82AD-CCFC7E55D667}" dt="2020-04-09T05:15:39.921" v="13" actId="962"/>
      <pc:docMkLst>
        <pc:docMk/>
      </pc:docMkLst>
      <pc:sldChg chg="modSp">
        <pc:chgData name="Jain, Shweta" userId="6693a790-fec2-4f1b-bb02-58718b214df8" providerId="ADAL" clId="{3893C443-83D9-4F09-82AD-CCFC7E55D667}" dt="2020-04-09T05:15:07.683" v="1" actId="962"/>
        <pc:sldMkLst>
          <pc:docMk/>
          <pc:sldMk cId="2249434749" sldId="371"/>
        </pc:sldMkLst>
        <pc:picChg chg="mod">
          <ac:chgData name="Jain, Shweta" userId="6693a790-fec2-4f1b-bb02-58718b214df8" providerId="ADAL" clId="{3893C443-83D9-4F09-82AD-CCFC7E55D667}" dt="2020-04-09T05:15:07.683" v="1" actId="962"/>
          <ac:picMkLst>
            <pc:docMk/>
            <pc:sldMk cId="2249434749" sldId="371"/>
            <ac:picMk id="4" creationId="{00000000-0000-0000-0000-000000000000}"/>
          </ac:picMkLst>
        </pc:picChg>
      </pc:sldChg>
      <pc:sldChg chg="modSp">
        <pc:chgData name="Jain, Shweta" userId="6693a790-fec2-4f1b-bb02-58718b214df8" providerId="ADAL" clId="{3893C443-83D9-4F09-82AD-CCFC7E55D667}" dt="2020-04-09T05:15:39.921" v="13" actId="962"/>
        <pc:sldMkLst>
          <pc:docMk/>
          <pc:sldMk cId="1943984519" sldId="377"/>
        </pc:sldMkLst>
        <pc:picChg chg="mod">
          <ac:chgData name="Jain, Shweta" userId="6693a790-fec2-4f1b-bb02-58718b214df8" providerId="ADAL" clId="{3893C443-83D9-4F09-82AD-CCFC7E55D667}" dt="2020-04-09T05:15:39.921" v="13" actId="962"/>
          <ac:picMkLst>
            <pc:docMk/>
            <pc:sldMk cId="1943984519" sldId="377"/>
            <ac:picMk id="4" creationId="{00000000-0000-0000-0000-000000000000}"/>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D8D874E-E9D5-433B-A149-BDF6BFDD40A8}" type="datetimeFigureOut">
              <a:rPr lang="en-US" smtClean="0"/>
              <a:pPr/>
              <a:t>8/30/2022</a:t>
            </a:fld>
            <a:endParaRPr lang="en-US" dirty="0"/>
          </a:p>
        </p:txBody>
      </p:sp>
      <p:sp>
        <p:nvSpPr>
          <p:cNvPr id="4" name="Footer Placeholder 3"/>
          <p:cNvSpPr>
            <a:spLocks noGrp="1"/>
          </p:cNvSpPr>
          <p:nvPr>
            <p:ph type="ftr" sz="quarter" idx="2"/>
          </p:nvPr>
        </p:nvSpPr>
        <p:spPr>
          <a:xfrm>
            <a:off x="1"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A051F04-9E25-42C3-8BC5-EC2E8469D95E}" type="datetimeFigureOut">
              <a:rPr lang="en-US" smtClean="0"/>
              <a:pPr/>
              <a:t>8/30/2022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1) Math 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779452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latin typeface="Arial" panose="020B0604020202020204" pitchFamily="34" charset="0"/>
                <a:cs typeface="Arial" panose="020B0604020202020204" pitchFamily="34" charset="0"/>
              </a:rPr>
              <a:t>Long Description:</a:t>
            </a:r>
          </a:p>
          <a:p>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Two angel sculptures are on the left and the right of a column on the stand. Two arms extend from the feet of the sculptures holding two holders with candles. The arms of the sculptures are two holders with candles. A circular plat above the angel sculptures held a human sculpture that held a holder with a candle on his head.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914569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95400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latin typeface="Arial" panose="020B0604020202020204" pitchFamily="34" charset="0"/>
                <a:cs typeface="Arial" panose="020B0604020202020204" pitchFamily="34" charset="0"/>
              </a:rPr>
              <a:t>Long Description:</a:t>
            </a:r>
          </a:p>
          <a:p>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The two types of fauteuil have tall backs with semicircular tops. One of the fauteuils has rectangle frames holding the seat. The other fauteuil has an armrest and curved legs. An upholstery has tassels and flower borders. A Candelabra has a rectangle stand at the bottom with a lotus vase and a rising column holds the lamp holder. A bowl has an arch leg with volute arms. A table has a human sculpture at its bottom and a circular plate held by wings. A table has a central column and the legs have flower plant designs. A table has sphinx and cabriole legs.</a:t>
            </a:r>
            <a:r>
              <a:rPr lang="en-US" noProof="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631857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9CAA192-07C2-4912-B6C5-CA306F17FBDD}"/>
              </a:ext>
            </a:extLst>
          </p:cNvPr>
          <p:cNvSpPr>
            <a:spLocks noGrp="1" noRot="1" noChangeAspect="1" noTextEdit="1"/>
          </p:cNvSpPr>
          <p:nvPr>
            <p:ph type="sldImg"/>
          </p:nvPr>
        </p:nvSpPr>
        <p:spPr>
          <a:ln>
            <a:headEnd/>
            <a:tailEnd/>
          </a:ln>
        </p:spPr>
      </p:sp>
      <p:sp>
        <p:nvSpPr>
          <p:cNvPr id="48131" name="Notes Placeholder 2">
            <a:extLst>
              <a:ext uri="{FF2B5EF4-FFF2-40B4-BE49-F238E27FC236}">
                <a16:creationId xmlns:a16="http://schemas.microsoft.com/office/drawing/2014/main" id="{D9D7DF65-6D37-4A7E-9EC7-2261A13D3C4B}"/>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noProof="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8132" name="Slide Number Placeholder 3">
            <a:extLst>
              <a:ext uri="{FF2B5EF4-FFF2-40B4-BE49-F238E27FC236}">
                <a16:creationId xmlns:a16="http://schemas.microsoft.com/office/drawing/2014/main" id="{2998DBAB-D818-4DFB-A086-C98B5573E01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2E8CF15-2268-4E7C-A993-40BF9E4643D2}" type="slidenum">
              <a:rPr lang="en-US" altLang="en-US" sz="1200" smtClean="0"/>
              <a:pPr/>
              <a:t>29</a:t>
            </a:fld>
            <a:endParaRPr lang="en-US" altLang="en-US" sz="1200" dirty="0"/>
          </a:p>
        </p:txBody>
      </p:sp>
    </p:spTree>
    <p:extLst>
      <p:ext uri="{BB962C8B-B14F-4D97-AF65-F5344CB8AC3E}">
        <p14:creationId xmlns:p14="http://schemas.microsoft.com/office/powerpoint/2010/main" val="514525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0568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23874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latin typeface="Arial" panose="020B0604020202020204" pitchFamily="34" charset="0"/>
                <a:cs typeface="Arial" panose="020B0604020202020204" pitchFamily="34" charset="0"/>
              </a:rPr>
              <a:t>Long Description:</a:t>
            </a:r>
          </a:p>
          <a:p>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The designs from the left to the right are as follows. A bird is surrounded by different types of animals.  A string is an instrument surrounded by an acanthus leaf design. A bowl with a lid has a human figure carved on one raised arm on the right and a leaf design on the left. An owl is on two swords. A </a:t>
            </a:r>
            <a:r>
              <a:rPr lang="en-US" sz="1200" b="0" i="0" u="none" strike="noStrike" kern="1200" noProof="0" dirty="0" err="1">
                <a:solidFill>
                  <a:schemeClr val="tx1"/>
                </a:solidFill>
                <a:effectLst/>
                <a:latin typeface="Arial" panose="020B0604020202020204" pitchFamily="34" charset="0"/>
                <a:ea typeface="+mn-ea"/>
                <a:cs typeface="Arial" panose="020B0604020202020204" pitchFamily="34" charset="0"/>
              </a:rPr>
              <a:t>rinceau</a:t>
            </a:r>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 A human figure bordered with leaves design. A lion with forelegs, wings, and a volute tail.  A vase. An angel is on a sphere. A column has a lion face standing vertically with four legs and volute capital on its head with a horizontal rectangular bar. A vase with a leaf design stick at its center.  A column of a Corinthian order has a capital. A vase has a swan handle and protruding mouth. A vas holder has a circular basket with leaves design on its top and three legs. A vase with a flat mouth and leaves design on it body.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1689310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60295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latin typeface="Arial" panose="020B0604020202020204" pitchFamily="34" charset="0"/>
                <a:cs typeface="Arial" panose="020B0604020202020204" pitchFamily="34" charset="0"/>
              </a:rPr>
              <a:t>Long Description:</a:t>
            </a:r>
          </a:p>
          <a:p>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The La Madeleine building has a pediment with human sculptures. The entablature below the pediment has text and animal figures. The building is surrounded by Corinthian columns. The main entry door is on the center axis. The steps in front of the main door entrance create a procession. The podium is on the lateral building. The prominent site for monumental effect is at the bottom.</a:t>
            </a:r>
            <a:r>
              <a:rPr lang="en-US" noProof="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2867909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latin typeface="Arial" panose="020B0604020202020204" pitchFamily="34" charset="0"/>
                <a:cs typeface="Arial" panose="020B0604020202020204" pitchFamily="34" charset="0"/>
              </a:rPr>
              <a:t>Long Description:</a:t>
            </a:r>
          </a:p>
          <a:p>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The ceiling has grand decorations. A textile screen behind the throne rises toward the ceiling. Lamps supported by columns are on the left and the right of the throne. A large hanging lamp is hung on the ceiling. Many small thrones are arranged on the left and the right of the floor.</a:t>
            </a:r>
            <a:r>
              <a:rPr lang="en-US" noProof="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2303329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latin typeface="Arial" panose="020B0604020202020204" pitchFamily="34" charset="0"/>
                <a:cs typeface="Arial" panose="020B0604020202020204" pitchFamily="34" charset="0"/>
              </a:rPr>
              <a:t>Long Description 1:</a:t>
            </a:r>
          </a:p>
          <a:p>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The classic motifs, arch, painted decorations, saucer dome, and Roman emperors painting are on the ceiling. The Tuscan column rises from the pedestal. Bookcases are mounted on the walls. The pedestal and Medallion are in the medial region. The floor is decorated with a geometric floor pattern.</a:t>
            </a:r>
            <a:r>
              <a:rPr lang="en-US" noProof="0" dirty="0">
                <a:latin typeface="Arial" panose="020B0604020202020204" pitchFamily="34" charset="0"/>
                <a:cs typeface="Arial" panose="020B0604020202020204" pitchFamily="34" charset="0"/>
              </a:rPr>
              <a:t> </a:t>
            </a:r>
          </a:p>
          <a:p>
            <a:endParaRPr lang="en-US" noProof="0" dirty="0">
              <a:latin typeface="Arial" panose="020B0604020202020204" pitchFamily="34" charset="0"/>
              <a:cs typeface="Arial" panose="020B0604020202020204" pitchFamily="34" charset="0"/>
            </a:endParaRPr>
          </a:p>
          <a:p>
            <a:r>
              <a:rPr lang="en-US" noProof="0" dirty="0">
                <a:latin typeface="Arial" panose="020B0604020202020204" pitchFamily="34" charset="0"/>
                <a:cs typeface="Arial" panose="020B0604020202020204" pitchFamily="34" charset="0"/>
              </a:rPr>
              <a:t>Long Description 2:</a:t>
            </a:r>
          </a:p>
          <a:p>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The library has classic motifs, arches, painted decorations, and a saucer dome on the ceiling. The Tuscan column rises from the pedestal. Bookcases are mounted on the walls. The pedestal and Medallion are in the medial region. The floor is decorated with a geometric floor pattern.</a:t>
            </a:r>
            <a:r>
              <a:rPr lang="en-US" noProof="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2799220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latin typeface="Arial" panose="020B0604020202020204" pitchFamily="34" charset="0"/>
                <a:cs typeface="Arial" panose="020B0604020202020204" pitchFamily="34" charset="0"/>
              </a:rPr>
              <a:t>Long Description:</a:t>
            </a:r>
          </a:p>
          <a:p>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The great throne is under a roof supported by four columns. The roof has a pediment and cornice. The pediment has a human figure sculpture. The top ceiling has geometrical patterns. The upper side walls have a painting of people. Two women sculptures are on the left and the right of the throne.</a:t>
            </a:r>
            <a:r>
              <a:rPr lang="en-US" noProof="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4266191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Content Placeholder 7">
            <a:extLst>
              <a:ext uri="{FF2B5EF4-FFF2-40B4-BE49-F238E27FC236}">
                <a16:creationId xmlns:a16="http://schemas.microsoft.com/office/drawing/2014/main" id="{EDF9B687-6C1F-C256-98E1-DEE5EF067BA3}"/>
              </a:ext>
            </a:extLst>
          </p:cNvPr>
          <p:cNvSpPr>
            <a:spLocks noGrp="1"/>
          </p:cNvSpPr>
          <p:nvPr>
            <p:ph sz="quarter" idx="21"/>
          </p:nvPr>
        </p:nvSpPr>
        <p:spPr>
          <a:xfrm>
            <a:off x="3810000" y="6491015"/>
            <a:ext cx="4876800" cy="221018"/>
          </a:xfrm>
        </p:spPr>
        <p:txBody>
          <a:bodyPr wrap="square" lIns="0" tIns="18000" rIns="0" bIns="18000" anchor="ctr">
            <a:spAutoFit/>
          </a:bodyPr>
          <a:lstStyle/>
          <a:p>
            <a:pPr marL="0" indent="0" algn="r">
              <a:buNone/>
            </a:pPr>
            <a:r>
              <a:rPr lang="en-US" altLang="en-US" sz="1200" dirty="0">
                <a:solidFill>
                  <a:schemeClr val="tx1"/>
                </a:solidFill>
                <a:latin typeface="Verdana"/>
                <a:ea typeface="Verdana" panose="020B0604030504040204" pitchFamily="34" charset="0"/>
                <a:cs typeface="Verdana" panose="020B0604030504040204" pitchFamily="34" charset="0"/>
              </a:rPr>
              <a:t>Copyright © 2012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172308"/>
            <a:ext cx="8229600" cy="619386"/>
          </a:xfrm>
        </p:spPr>
        <p:txBody>
          <a:bodyPr anchor="ctr"/>
          <a:lstStyle>
            <a:lvl1pPr>
              <a:defRPr sz="3600"/>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8/30/2022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8/30/2022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199" y="6429345"/>
            <a:ext cx="7190117"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baseline="0" dirty="0">
                <a:latin typeface="Verdana" panose="020B0604030504040204" pitchFamily="34" charset="0"/>
                <a:ea typeface="Verdana" panose="020B0604030504040204" pitchFamily="34" charset="0"/>
                <a:cs typeface="Verdana" panose="020B0604030504040204" pitchFamily="34" charset="0"/>
              </a:rPr>
              <a:t>Copyright © 2021, 2018, 2016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Chapter Opener">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A9DF6EFB-3F44-496C-A842-1E0B3D3B975A}" type="datetimeFigureOut">
              <a:rPr lang="en-US" smtClean="0"/>
              <a:pPr/>
              <a:t>8/30/2022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itle Placeholder">
            <a:extLst>
              <a:ext uri="{FF2B5EF4-FFF2-40B4-BE49-F238E27FC236}">
                <a16:creationId xmlns:a16="http://schemas.microsoft.com/office/drawing/2014/main" id="{ADDB680E-30A6-4CD4-97E3-003925CCC58A}"/>
              </a:ext>
            </a:extLst>
          </p:cNvP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7" name="Content Placeholder 5">
            <a:extLst>
              <a:ext uri="{FF2B5EF4-FFF2-40B4-BE49-F238E27FC236}">
                <a16:creationId xmlns:a16="http://schemas.microsoft.com/office/drawing/2014/main" id="{E46E832A-AFB7-4A18-8105-BED424076B99}"/>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18" name="Content Placeholder 7">
            <a:extLst>
              <a:ext uri="{FF2B5EF4-FFF2-40B4-BE49-F238E27FC236}">
                <a16:creationId xmlns:a16="http://schemas.microsoft.com/office/drawing/2014/main" id="{AA9F4D4F-DF48-40B4-8BD4-FD2706CB534A}"/>
              </a:ext>
            </a:extLst>
          </p:cNvPr>
          <p:cNvSpPr>
            <a:spLocks noGrp="1"/>
          </p:cNvSpPr>
          <p:nvPr>
            <p:ph sz="quarter" idx="15" hasCustomPrompt="1"/>
          </p:nvPr>
        </p:nvSpPr>
        <p:spPr>
          <a:xfrm>
            <a:off x="5029200" y="3252788"/>
            <a:ext cx="3657600" cy="893761"/>
          </a:xfrm>
        </p:spPr>
        <p:txBody>
          <a:bodyPr/>
          <a:lstStyle>
            <a:lvl1pPr marL="101600" indent="0">
              <a:buNone/>
              <a:defRPr sz="2200"/>
            </a:lvl1pPr>
          </a:lstStyle>
          <a:p>
            <a:pPr lvl="0"/>
            <a:r>
              <a:rPr lang="en-US" dirty="0"/>
              <a:t>Chapter name</a:t>
            </a:r>
          </a:p>
        </p:txBody>
      </p:sp>
      <p:sp>
        <p:nvSpPr>
          <p:cNvPr id="21" name="Picture Placeholder 2">
            <a:extLst>
              <a:ext uri="{FF2B5EF4-FFF2-40B4-BE49-F238E27FC236}">
                <a16:creationId xmlns:a16="http://schemas.microsoft.com/office/drawing/2014/main" id="{3775DEB9-371F-4F7C-9E72-5881E622C6B2}"/>
              </a:ext>
            </a:extLst>
          </p:cNvPr>
          <p:cNvSpPr>
            <a:spLocks noGrp="1"/>
          </p:cNvSpPr>
          <p:nvPr>
            <p:ph type="pic" sz="quarter" idx="18"/>
          </p:nvPr>
        </p:nvSpPr>
        <p:spPr>
          <a:xfrm>
            <a:off x="457200" y="1517650"/>
            <a:ext cx="4178300" cy="4608513"/>
          </a:xfrm>
        </p:spPr>
        <p:txBody>
          <a:bodyPr/>
          <a:lstStyle/>
          <a:p>
            <a:endParaRPr lang="en-IN"/>
          </a:p>
        </p:txBody>
      </p:sp>
      <p:sp>
        <p:nvSpPr>
          <p:cNvPr id="22" name="Picture Placeholder 3">
            <a:extLst>
              <a:ext uri="{FF2B5EF4-FFF2-40B4-BE49-F238E27FC236}">
                <a16:creationId xmlns:a16="http://schemas.microsoft.com/office/drawing/2014/main" id="{0719BB34-6C8A-431F-A718-92C95487F7B6}"/>
              </a:ext>
            </a:extLst>
          </p:cNvPr>
          <p:cNvSpPr>
            <a:spLocks noGrp="1"/>
          </p:cNvSpPr>
          <p:nvPr>
            <p:ph type="pic" sz="quarter" idx="19"/>
          </p:nvPr>
        </p:nvSpPr>
        <p:spPr>
          <a:xfrm>
            <a:off x="457200" y="6291263"/>
            <a:ext cx="1262063" cy="566737"/>
          </a:xfrm>
        </p:spPr>
        <p:txBody>
          <a:bodyPr/>
          <a:lstStyle/>
          <a:p>
            <a:endParaRPr lang="en-IN" dirty="0"/>
          </a:p>
        </p:txBody>
      </p:sp>
      <p:sp>
        <p:nvSpPr>
          <p:cNvPr id="23" name="Content Placeholder 7">
            <a:extLst>
              <a:ext uri="{FF2B5EF4-FFF2-40B4-BE49-F238E27FC236}">
                <a16:creationId xmlns:a16="http://schemas.microsoft.com/office/drawing/2014/main" id="{F1702C9D-6322-4EB6-8C1C-0A4114EB9DC8}"/>
              </a:ext>
            </a:extLst>
          </p:cNvPr>
          <p:cNvSpPr>
            <a:spLocks noGrp="1"/>
          </p:cNvSpPr>
          <p:nvPr>
            <p:ph sz="quarter" idx="20" hasCustomPrompt="1"/>
          </p:nvPr>
        </p:nvSpPr>
        <p:spPr>
          <a:xfrm>
            <a:off x="5029200" y="4379844"/>
            <a:ext cx="3657600" cy="893761"/>
          </a:xfrm>
        </p:spPr>
        <p:txBody>
          <a:bodyPr/>
          <a:lstStyle>
            <a:lvl1pPr marL="101600" indent="0">
              <a:buNone/>
              <a:defRPr sz="2200"/>
            </a:lvl1pPr>
          </a:lstStyle>
          <a:p>
            <a:pPr lvl="0"/>
            <a:r>
              <a:rPr lang="en-US" dirty="0"/>
              <a:t>Chapter name</a:t>
            </a:r>
          </a:p>
        </p:txBody>
      </p:sp>
      <p:sp>
        <p:nvSpPr>
          <p:cNvPr id="3" name="Content Placeholder 2">
            <a:extLst>
              <a:ext uri="{FF2B5EF4-FFF2-40B4-BE49-F238E27FC236}">
                <a16:creationId xmlns:a16="http://schemas.microsoft.com/office/drawing/2014/main" id="{8A026303-4976-4CB5-AE31-5123D7A3865C}"/>
              </a:ext>
            </a:extLst>
          </p:cNvPr>
          <p:cNvSpPr>
            <a:spLocks noGrp="1"/>
          </p:cNvSpPr>
          <p:nvPr>
            <p:ph sz="quarter" idx="21"/>
          </p:nvPr>
        </p:nvSpPr>
        <p:spPr>
          <a:xfrm>
            <a:off x="457200" y="990600"/>
            <a:ext cx="8229600" cy="376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Content Placeholder 6">
            <a:extLst>
              <a:ext uri="{FF2B5EF4-FFF2-40B4-BE49-F238E27FC236}">
                <a16:creationId xmlns:a16="http://schemas.microsoft.com/office/drawing/2014/main" id="{66C8179C-6F86-4206-8BEB-B985D1E75B5E}"/>
              </a:ext>
            </a:extLst>
          </p:cNvPr>
          <p:cNvSpPr>
            <a:spLocks noGrp="1"/>
          </p:cNvSpPr>
          <p:nvPr>
            <p:ph sz="quarter" idx="22"/>
          </p:nvPr>
        </p:nvSpPr>
        <p:spPr>
          <a:xfrm>
            <a:off x="2895600" y="6477000"/>
            <a:ext cx="5791200" cy="268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10287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4"/>
          </p:nvPr>
        </p:nvSpPr>
        <p:spPr>
          <a:xfrm>
            <a:off x="457200" y="5181600"/>
            <a:ext cx="8229600" cy="1066800"/>
          </a:xfrm>
        </p:spPr>
        <p:txBody>
          <a:bodyPr/>
          <a:lstStyle/>
          <a:p>
            <a:pPr lvl="0"/>
            <a:endParaRPr lang="en-IN" noProof="0" dirty="0"/>
          </a:p>
        </p:txBody>
      </p:sp>
      <p:sp>
        <p:nvSpPr>
          <p:cNvPr id="6" name="Date Placeholder 3">
            <a:extLst>
              <a:ext uri="{FF2B5EF4-FFF2-40B4-BE49-F238E27FC236}">
                <a16:creationId xmlns:a16="http://schemas.microsoft.com/office/drawing/2014/main" id="{6E921DB6-163E-4185-89B1-CFDC8DF69B49}"/>
              </a:ext>
            </a:extLst>
          </p:cNvPr>
          <p:cNvSpPr>
            <a:spLocks noGrp="1"/>
          </p:cNvSpPr>
          <p:nvPr>
            <p:ph type="dt" sz="half" idx="15"/>
          </p:nvPr>
        </p:nvSpPr>
        <p:spPr/>
        <p:txBody>
          <a:bodyPr/>
          <a:lstStyle>
            <a:lvl1pPr>
              <a:defRPr/>
            </a:lvl1pPr>
          </a:lstStyle>
          <a:p>
            <a:pPr>
              <a:defRPr/>
            </a:pPr>
            <a:fld id="{D828DFCB-A486-4246-B896-85E345F87AD0}" type="datetimeFigureOut">
              <a:rPr lang="en-US"/>
              <a:pPr>
                <a:defRPr/>
              </a:pPr>
              <a:t>8/30/2022</a:t>
            </a:fld>
            <a:endParaRPr lang="en-US" dirty="0"/>
          </a:p>
        </p:txBody>
      </p:sp>
      <p:sp>
        <p:nvSpPr>
          <p:cNvPr id="9" name="Slide Number Placeholder 5">
            <a:extLst>
              <a:ext uri="{FF2B5EF4-FFF2-40B4-BE49-F238E27FC236}">
                <a16:creationId xmlns:a16="http://schemas.microsoft.com/office/drawing/2014/main" id="{892865F2-AEF2-4B58-8B49-1C3744D6BDAE}"/>
              </a:ext>
            </a:extLst>
          </p:cNvPr>
          <p:cNvSpPr>
            <a:spLocks noGrp="1"/>
          </p:cNvSpPr>
          <p:nvPr>
            <p:ph type="sldNum" sz="quarter" idx="16"/>
          </p:nvPr>
        </p:nvSpPr>
        <p:spPr/>
        <p:txBody>
          <a:bodyPr/>
          <a:lstStyle>
            <a:lvl1pPr>
              <a:defRPr/>
            </a:lvl1pPr>
          </a:lstStyle>
          <a:p>
            <a:pPr>
              <a:defRPr/>
            </a:pPr>
            <a:fld id="{FD8F1D26-3C1C-4360-9318-83CB049CF007}" type="slidenum">
              <a:rPr lang="en-US"/>
              <a:pPr>
                <a:defRPr/>
              </a:pPr>
              <a:t>‹#›</a:t>
            </a:fld>
            <a:endParaRPr lang="en-US" dirty="0"/>
          </a:p>
        </p:txBody>
      </p:sp>
    </p:spTree>
    <p:extLst>
      <p:ext uri="{BB962C8B-B14F-4D97-AF65-F5344CB8AC3E}">
        <p14:creationId xmlns:p14="http://schemas.microsoft.com/office/powerpoint/2010/main" val="1192542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hasCustomPrompt="1"/>
          </p:nvPr>
        </p:nvSpPr>
        <p:spPr>
          <a:xfrm>
            <a:off x="457200" y="1556326"/>
            <a:ext cx="8229600" cy="4434275"/>
          </a:xfrm>
        </p:spPr>
        <p:txBody>
          <a:bodyPr lIns="0" tIns="0" rIns="0" bIns="0"/>
          <a:lstStyle>
            <a:lvl1pPr marL="342000" indent="-342000">
              <a:spcBef>
                <a:spcPts val="600"/>
              </a:spcBef>
              <a:defRPr sz="2400">
                <a:latin typeface="Arial" panose="020B0604020202020204" pitchFamily="34" charset="0"/>
                <a:cs typeface="Arial" panose="020B0604020202020204" pitchFamily="34" charset="0"/>
              </a:defRPr>
            </a:lvl1pPr>
            <a:lvl2pPr indent="-342000">
              <a:defRPr sz="2400">
                <a:latin typeface="Arial" panose="020B0604020202020204" pitchFamily="34" charset="0"/>
                <a:cs typeface="Arial" panose="020B0604020202020204" pitchFamily="34" charset="0"/>
              </a:defRPr>
            </a:lvl2pPr>
            <a:lvl3pPr indent="-342000">
              <a:defRPr sz="2400">
                <a:latin typeface="Arial" panose="020B0604020202020204" pitchFamily="34" charset="0"/>
                <a:cs typeface="Arial" panose="020B0604020202020204" pitchFamily="34" charset="0"/>
              </a:defRPr>
            </a:lvl3pPr>
            <a:lvl4pPr indent="-342000">
              <a:defRPr sz="2400">
                <a:latin typeface="Arial" panose="020B0604020202020204" pitchFamily="34" charset="0"/>
                <a:cs typeface="Arial" panose="020B0604020202020204" pitchFamily="34" charset="0"/>
              </a:defRPr>
            </a:lvl4pPr>
            <a:lvl5pPr indent="-230400">
              <a:defRPr sz="2400">
                <a:latin typeface="+mn-lt"/>
              </a:defRPr>
            </a:lvl5pPr>
          </a:lstStyle>
          <a:p>
            <a:pPr lvl="0"/>
            <a:r>
              <a:rPr lang="en-US" dirty="0"/>
              <a:t>Click to add text</a:t>
            </a:r>
          </a:p>
          <a:p>
            <a:pPr lvl="1"/>
            <a:r>
              <a:rPr lang="en-US" dirty="0"/>
              <a:t> </a:t>
            </a:r>
          </a:p>
          <a:p>
            <a:pPr lvl="2"/>
            <a:r>
              <a:rPr lang="en-US" dirty="0"/>
              <a:t> </a:t>
            </a:r>
          </a:p>
          <a:p>
            <a:pPr lvl="3"/>
            <a:r>
              <a:rPr lang="en-US" dirty="0"/>
              <a:t> </a:t>
            </a:r>
          </a:p>
          <a:p>
            <a:pPr lvl="3"/>
            <a:endParaRPr lang="en-US" dirty="0"/>
          </a:p>
          <a:p>
            <a:pPr lvl="4"/>
            <a:endParaRPr lang="en-US" dirty="0"/>
          </a:p>
        </p:txBody>
      </p:sp>
    </p:spTree>
    <p:extLst>
      <p:ext uri="{BB962C8B-B14F-4D97-AF65-F5344CB8AC3E}">
        <p14:creationId xmlns:p14="http://schemas.microsoft.com/office/powerpoint/2010/main" val="417490177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146667"/>
            <a:ext cx="8229600" cy="619386"/>
          </a:xfrm>
        </p:spPr>
        <p:txBody>
          <a:bodyPr anchor="ctr"/>
          <a:lstStyle>
            <a:lvl1pPr>
              <a:defRPr sz="3600"/>
            </a:lvl1p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8/30/2022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Content Placeholder 3">
            <a:extLst>
              <a:ext uri="{FF2B5EF4-FFF2-40B4-BE49-F238E27FC236}">
                <a16:creationId xmlns:a16="http://schemas.microsoft.com/office/drawing/2014/main" id="{42E48EFC-0C4E-479B-AAE7-B6EA2C945310}"/>
              </a:ext>
            </a:extLst>
          </p:cNvPr>
          <p:cNvSpPr>
            <a:spLocks noGrp="1"/>
          </p:cNvSpPr>
          <p:nvPr>
            <p:ph sz="quarter" idx="13"/>
          </p:nvPr>
        </p:nvSpPr>
        <p:spPr>
          <a:xfrm>
            <a:off x="457200" y="1219200"/>
            <a:ext cx="2209800" cy="38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Picture Placeholder 6">
            <a:extLst>
              <a:ext uri="{FF2B5EF4-FFF2-40B4-BE49-F238E27FC236}">
                <a16:creationId xmlns:a16="http://schemas.microsoft.com/office/drawing/2014/main" id="{752AE262-30A7-4D91-9921-2A686AFFC05A}"/>
              </a:ext>
            </a:extLst>
          </p:cNvPr>
          <p:cNvSpPr>
            <a:spLocks noGrp="1"/>
          </p:cNvSpPr>
          <p:nvPr>
            <p:ph type="pic" sz="quarter" idx="14"/>
          </p:nvPr>
        </p:nvSpPr>
        <p:spPr>
          <a:xfrm>
            <a:off x="457200" y="2481991"/>
            <a:ext cx="2209800" cy="381000"/>
          </a:xfrm>
        </p:spPr>
        <p:txBody>
          <a:bodyPr/>
          <a:lstStyle/>
          <a:p>
            <a:endParaRPr lang="en-IN" dirty="0"/>
          </a:p>
        </p:txBody>
      </p:sp>
      <p:sp>
        <p:nvSpPr>
          <p:cNvPr id="12" name="Content Placeholder 11">
            <a:extLst>
              <a:ext uri="{FF2B5EF4-FFF2-40B4-BE49-F238E27FC236}">
                <a16:creationId xmlns:a16="http://schemas.microsoft.com/office/drawing/2014/main" id="{2A36DBE9-941E-4967-A6E8-95BFB9D9E60F}"/>
              </a:ext>
            </a:extLst>
          </p:cNvPr>
          <p:cNvSpPr>
            <a:spLocks noGrp="1"/>
          </p:cNvSpPr>
          <p:nvPr>
            <p:ph sz="quarter" idx="15"/>
          </p:nvPr>
        </p:nvSpPr>
        <p:spPr>
          <a:xfrm>
            <a:off x="457200" y="1828800"/>
            <a:ext cx="22098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3" name="Picture Placeholder 2">
            <a:extLst>
              <a:ext uri="{FF2B5EF4-FFF2-40B4-BE49-F238E27FC236}">
                <a16:creationId xmlns:a16="http://schemas.microsoft.com/office/drawing/2014/main" id="{E1DF299F-B978-484A-9AF3-C8B54224B94C}"/>
              </a:ext>
            </a:extLst>
          </p:cNvPr>
          <p:cNvSpPr>
            <a:spLocks noGrp="1"/>
          </p:cNvSpPr>
          <p:nvPr>
            <p:ph type="pic" sz="quarter" idx="16"/>
          </p:nvPr>
        </p:nvSpPr>
        <p:spPr>
          <a:xfrm>
            <a:off x="4800600" y="1752600"/>
            <a:ext cx="1676400" cy="990600"/>
          </a:xfrm>
        </p:spPr>
        <p:txBody>
          <a:bodyPr/>
          <a:lstStyle/>
          <a:p>
            <a:endParaRPr lang="en-US"/>
          </a:p>
        </p:txBody>
      </p:sp>
      <p:sp>
        <p:nvSpPr>
          <p:cNvPr id="5" name="Content Placeholder 4">
            <a:extLst>
              <a:ext uri="{FF2B5EF4-FFF2-40B4-BE49-F238E27FC236}">
                <a16:creationId xmlns:a16="http://schemas.microsoft.com/office/drawing/2014/main" id="{8DD5B173-0193-26F8-BE33-BFDCE1E9F3DF}"/>
              </a:ext>
            </a:extLst>
          </p:cNvPr>
          <p:cNvSpPr>
            <a:spLocks noGrp="1"/>
          </p:cNvSpPr>
          <p:nvPr>
            <p:ph sz="quarter" idx="17"/>
          </p:nvPr>
        </p:nvSpPr>
        <p:spPr>
          <a:xfrm>
            <a:off x="4038600" y="3200400"/>
            <a:ext cx="1295400" cy="45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Picture Placeholder 10">
            <a:extLst>
              <a:ext uri="{FF2B5EF4-FFF2-40B4-BE49-F238E27FC236}">
                <a16:creationId xmlns:a16="http://schemas.microsoft.com/office/drawing/2014/main" id="{C6C1D400-CB76-954B-15A2-22398CC83E8E}"/>
              </a:ext>
            </a:extLst>
          </p:cNvPr>
          <p:cNvSpPr>
            <a:spLocks noGrp="1"/>
          </p:cNvSpPr>
          <p:nvPr>
            <p:ph type="pic" sz="quarter" idx="18"/>
          </p:nvPr>
        </p:nvSpPr>
        <p:spPr>
          <a:xfrm>
            <a:off x="7162800" y="1143000"/>
            <a:ext cx="1306513" cy="619125"/>
          </a:xfrm>
        </p:spPr>
        <p:txBody>
          <a:bodyPr/>
          <a:lstStyle/>
          <a:p>
            <a:endParaRPr lang="en-US"/>
          </a:p>
        </p:txBody>
      </p:sp>
      <p:sp>
        <p:nvSpPr>
          <p:cNvPr id="14" name="Picture Placeholder 13">
            <a:extLst>
              <a:ext uri="{FF2B5EF4-FFF2-40B4-BE49-F238E27FC236}">
                <a16:creationId xmlns:a16="http://schemas.microsoft.com/office/drawing/2014/main" id="{641D82D1-1791-1F09-86C2-71E25015CE90}"/>
              </a:ext>
            </a:extLst>
          </p:cNvPr>
          <p:cNvSpPr>
            <a:spLocks noGrp="1"/>
          </p:cNvSpPr>
          <p:nvPr>
            <p:ph type="pic" sz="quarter" idx="19"/>
          </p:nvPr>
        </p:nvSpPr>
        <p:spPr>
          <a:xfrm>
            <a:off x="7239000" y="2590800"/>
            <a:ext cx="914400" cy="533400"/>
          </a:xfrm>
        </p:spPr>
        <p:txBody>
          <a:bodyPr/>
          <a:lstStyle/>
          <a:p>
            <a:endParaRPr lang="en-US"/>
          </a:p>
        </p:txBody>
      </p:sp>
      <p:sp>
        <p:nvSpPr>
          <p:cNvPr id="16" name="Picture Placeholder 15">
            <a:extLst>
              <a:ext uri="{FF2B5EF4-FFF2-40B4-BE49-F238E27FC236}">
                <a16:creationId xmlns:a16="http://schemas.microsoft.com/office/drawing/2014/main" id="{B755E3A1-A59D-C228-C58C-315C6B6D32C6}"/>
              </a:ext>
            </a:extLst>
          </p:cNvPr>
          <p:cNvSpPr>
            <a:spLocks noGrp="1"/>
          </p:cNvSpPr>
          <p:nvPr>
            <p:ph type="pic" sz="quarter" idx="20"/>
          </p:nvPr>
        </p:nvSpPr>
        <p:spPr>
          <a:xfrm>
            <a:off x="6096000" y="3209925"/>
            <a:ext cx="533400" cy="604838"/>
          </a:xfrm>
        </p:spPr>
        <p:txBody>
          <a:bodyPr/>
          <a:lstStyle/>
          <a:p>
            <a:endParaRPr lang="en-US"/>
          </a:p>
        </p:txBody>
      </p:sp>
      <p:sp>
        <p:nvSpPr>
          <p:cNvPr id="18" name="Picture Placeholder 17">
            <a:extLst>
              <a:ext uri="{FF2B5EF4-FFF2-40B4-BE49-F238E27FC236}">
                <a16:creationId xmlns:a16="http://schemas.microsoft.com/office/drawing/2014/main" id="{65067607-CEFF-B123-3715-5929D5D3DCCD}"/>
              </a:ext>
            </a:extLst>
          </p:cNvPr>
          <p:cNvSpPr>
            <a:spLocks noGrp="1"/>
          </p:cNvSpPr>
          <p:nvPr>
            <p:ph type="pic" sz="quarter" idx="21"/>
          </p:nvPr>
        </p:nvSpPr>
        <p:spPr>
          <a:xfrm>
            <a:off x="3429000" y="1143000"/>
            <a:ext cx="914400" cy="457200"/>
          </a:xfrm>
        </p:spPr>
        <p:txBody>
          <a:bodyPr/>
          <a:lstStyle/>
          <a:p>
            <a:endParaRPr lang="en-US"/>
          </a:p>
        </p:txBody>
      </p:sp>
      <p:sp>
        <p:nvSpPr>
          <p:cNvPr id="20" name="Picture Placeholder 19">
            <a:extLst>
              <a:ext uri="{FF2B5EF4-FFF2-40B4-BE49-F238E27FC236}">
                <a16:creationId xmlns:a16="http://schemas.microsoft.com/office/drawing/2014/main" id="{A942EEB9-81FE-5C1D-9F44-3647CC77A4BB}"/>
              </a:ext>
            </a:extLst>
          </p:cNvPr>
          <p:cNvSpPr>
            <a:spLocks noGrp="1"/>
          </p:cNvSpPr>
          <p:nvPr>
            <p:ph type="pic" sz="quarter" idx="22"/>
          </p:nvPr>
        </p:nvSpPr>
        <p:spPr>
          <a:xfrm>
            <a:off x="7391400" y="3962400"/>
            <a:ext cx="1077913" cy="847725"/>
          </a:xfrm>
        </p:spPr>
        <p:txBody>
          <a:bodyPr/>
          <a:lstStyle/>
          <a:p>
            <a:endParaRPr lang="en-US"/>
          </a:p>
        </p:txBody>
      </p:sp>
    </p:spTree>
    <p:extLst>
      <p:ext uri="{BB962C8B-B14F-4D97-AF65-F5344CB8AC3E}">
        <p14:creationId xmlns:p14="http://schemas.microsoft.com/office/powerpoint/2010/main" val="1084790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1"/>
            <a:ext cx="3657600" cy="602738"/>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 name="Content Placeholder 2"/>
          <p:cNvSpPr>
            <a:spLocks noGrp="1"/>
          </p:cNvSpPr>
          <p:nvPr>
            <p:ph sz="quarter" idx="14"/>
          </p:nvPr>
        </p:nvSpPr>
        <p:spPr>
          <a:xfrm>
            <a:off x="5029200" y="4640263"/>
            <a:ext cx="3675063" cy="1050925"/>
          </a:xfrm>
        </p:spPr>
        <p:txBody>
          <a:bodyPr/>
          <a:lstStyle>
            <a:lvl1pPr marL="101600" indent="0">
              <a:buNone/>
              <a:defRPr/>
            </a:lvl1pPr>
          </a:lstStyle>
          <a:p>
            <a:pPr lvl="0"/>
            <a:endParaRPr lang="en-US" dirty="0"/>
          </a:p>
        </p:txBody>
      </p:sp>
    </p:spTree>
    <p:extLst>
      <p:ext uri="{BB962C8B-B14F-4D97-AF65-F5344CB8AC3E}">
        <p14:creationId xmlns:p14="http://schemas.microsoft.com/office/powerpoint/2010/main" val="1669113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81507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4" name="Title 13"/>
          <p:cNvSpPr>
            <a:spLocks noGrp="1"/>
          </p:cNvSpPr>
          <p:nvPr>
            <p:ph type="title"/>
          </p:nvPr>
        </p:nvSpPr>
        <p:spPr>
          <a:xfrm>
            <a:off x="457200" y="215372"/>
            <a:ext cx="8229600" cy="621792"/>
          </a:xfrm>
        </p:spPr>
        <p:txBody>
          <a:bodyPr anchor="t" anchorCtr="0"/>
          <a:lstStyle/>
          <a:p>
            <a:r>
              <a:rPr lang="en-US" dirty="0"/>
              <a:t>Click to edit Master title style</a:t>
            </a:r>
          </a:p>
        </p:txBody>
      </p:sp>
      <p:sp>
        <p:nvSpPr>
          <p:cNvPr id="15" name="Date Placeholder 14"/>
          <p:cNvSpPr>
            <a:spLocks noGrp="1"/>
          </p:cNvSpPr>
          <p:nvPr>
            <p:ph type="dt" sz="half" idx="16"/>
          </p:nvPr>
        </p:nvSpPr>
        <p:spPr/>
        <p:txBody>
          <a:bodyPr/>
          <a:lstStyle/>
          <a:p>
            <a:fld id="{A9DF6EFB-3F44-496C-A842-1E0B3D3B975A}" type="datetimeFigureOut">
              <a:rPr lang="en-US" smtClean="0"/>
              <a:pPr/>
              <a:t>8/30/2022</a:t>
            </a:fld>
            <a:endParaRPr lang="en-US" dirty="0"/>
          </a:p>
        </p:txBody>
      </p:sp>
      <p:sp>
        <p:nvSpPr>
          <p:cNvPr id="17" name="Slide Number Placeholder 16"/>
          <p:cNvSpPr>
            <a:spLocks noGrp="1"/>
          </p:cNvSpPr>
          <p:nvPr>
            <p:ph type="sldNum" sz="quarter" idx="17"/>
          </p:nvPr>
        </p:nvSpPr>
        <p:spPr/>
        <p:txBody>
          <a:bodyPr/>
          <a:lstStyle/>
          <a:p>
            <a:fld id="{200B2350-5261-4F5C-9DF5-EF0D264FC8D2}" type="slidenum">
              <a:rPr lang="en-US" smtClean="0"/>
              <a:pPr/>
              <a:t>‹#›</a:t>
            </a:fld>
            <a:endParaRPr lang="en-US" dirty="0"/>
          </a:p>
        </p:txBody>
      </p:sp>
      <p:sp>
        <p:nvSpPr>
          <p:cNvPr id="18" name="Footer Placeholder 17"/>
          <p:cNvSpPr>
            <a:spLocks noGrp="1"/>
          </p:cNvSpPr>
          <p:nvPr>
            <p:ph type="ftr" sz="quarter" idx="18"/>
          </p:nvPr>
        </p:nvSpPr>
        <p:spPr/>
        <p:txBody>
          <a:bodyPr/>
          <a:lstStyle/>
          <a:p>
            <a:endParaRPr lang="en-US" dirty="0"/>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Chapter Opener">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A9DF6EFB-3F44-496C-A842-1E0B3D3B975A}" type="datetimeFigureOut">
              <a:rPr lang="en-US" smtClean="0"/>
              <a:pPr/>
              <a:t>8/30/2022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itle Placeholder">
            <a:extLst>
              <a:ext uri="{FF2B5EF4-FFF2-40B4-BE49-F238E27FC236}">
                <a16:creationId xmlns:a16="http://schemas.microsoft.com/office/drawing/2014/main" id="{ADDB680E-30A6-4CD4-97E3-003925CCC58A}"/>
              </a:ext>
            </a:extLst>
          </p:cNvP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7" name="Content Placeholder 5">
            <a:extLst>
              <a:ext uri="{FF2B5EF4-FFF2-40B4-BE49-F238E27FC236}">
                <a16:creationId xmlns:a16="http://schemas.microsoft.com/office/drawing/2014/main" id="{E46E832A-AFB7-4A18-8105-BED424076B99}"/>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18" name="Content Placeholder 7">
            <a:extLst>
              <a:ext uri="{FF2B5EF4-FFF2-40B4-BE49-F238E27FC236}">
                <a16:creationId xmlns:a16="http://schemas.microsoft.com/office/drawing/2014/main" id="{AA9F4D4F-DF48-40B4-8BD4-FD2706CB534A}"/>
              </a:ext>
            </a:extLst>
          </p:cNvPr>
          <p:cNvSpPr>
            <a:spLocks noGrp="1"/>
          </p:cNvSpPr>
          <p:nvPr>
            <p:ph sz="quarter" idx="15" hasCustomPrompt="1"/>
          </p:nvPr>
        </p:nvSpPr>
        <p:spPr>
          <a:xfrm>
            <a:off x="5029200" y="3252788"/>
            <a:ext cx="3657600" cy="893761"/>
          </a:xfrm>
        </p:spPr>
        <p:txBody>
          <a:bodyPr/>
          <a:lstStyle>
            <a:lvl1pPr marL="101600" indent="0">
              <a:buNone/>
              <a:defRPr sz="2200"/>
            </a:lvl1pPr>
          </a:lstStyle>
          <a:p>
            <a:pPr lvl="0"/>
            <a:r>
              <a:rPr lang="en-US" dirty="0"/>
              <a:t>Chapter name</a:t>
            </a:r>
          </a:p>
        </p:txBody>
      </p:sp>
      <p:sp>
        <p:nvSpPr>
          <p:cNvPr id="21" name="Picture Placeholder 2">
            <a:extLst>
              <a:ext uri="{FF2B5EF4-FFF2-40B4-BE49-F238E27FC236}">
                <a16:creationId xmlns:a16="http://schemas.microsoft.com/office/drawing/2014/main" id="{3775DEB9-371F-4F7C-9E72-5881E622C6B2}"/>
              </a:ext>
            </a:extLst>
          </p:cNvPr>
          <p:cNvSpPr>
            <a:spLocks noGrp="1"/>
          </p:cNvSpPr>
          <p:nvPr>
            <p:ph type="pic" sz="quarter" idx="18"/>
          </p:nvPr>
        </p:nvSpPr>
        <p:spPr>
          <a:xfrm>
            <a:off x="457200" y="1517650"/>
            <a:ext cx="4178300" cy="4608513"/>
          </a:xfrm>
        </p:spPr>
        <p:txBody>
          <a:bodyPr/>
          <a:lstStyle/>
          <a:p>
            <a:endParaRPr lang="en-IN"/>
          </a:p>
        </p:txBody>
      </p:sp>
      <p:sp>
        <p:nvSpPr>
          <p:cNvPr id="22" name="Picture Placeholder 3">
            <a:extLst>
              <a:ext uri="{FF2B5EF4-FFF2-40B4-BE49-F238E27FC236}">
                <a16:creationId xmlns:a16="http://schemas.microsoft.com/office/drawing/2014/main" id="{0719BB34-6C8A-431F-A718-92C95487F7B6}"/>
              </a:ext>
            </a:extLst>
          </p:cNvPr>
          <p:cNvSpPr>
            <a:spLocks noGrp="1"/>
          </p:cNvSpPr>
          <p:nvPr>
            <p:ph type="pic" sz="quarter" idx="19"/>
          </p:nvPr>
        </p:nvSpPr>
        <p:spPr>
          <a:xfrm>
            <a:off x="457200" y="6291263"/>
            <a:ext cx="1262063" cy="566737"/>
          </a:xfrm>
        </p:spPr>
        <p:txBody>
          <a:bodyPr/>
          <a:lstStyle/>
          <a:p>
            <a:endParaRPr lang="en-IN" dirty="0"/>
          </a:p>
        </p:txBody>
      </p:sp>
      <p:sp>
        <p:nvSpPr>
          <p:cNvPr id="23" name="Content Placeholder 7">
            <a:extLst>
              <a:ext uri="{FF2B5EF4-FFF2-40B4-BE49-F238E27FC236}">
                <a16:creationId xmlns:a16="http://schemas.microsoft.com/office/drawing/2014/main" id="{F1702C9D-6322-4EB6-8C1C-0A4114EB9DC8}"/>
              </a:ext>
            </a:extLst>
          </p:cNvPr>
          <p:cNvSpPr>
            <a:spLocks noGrp="1"/>
          </p:cNvSpPr>
          <p:nvPr>
            <p:ph sz="quarter" idx="20" hasCustomPrompt="1"/>
          </p:nvPr>
        </p:nvSpPr>
        <p:spPr>
          <a:xfrm>
            <a:off x="5029200" y="4379844"/>
            <a:ext cx="3657600" cy="893761"/>
          </a:xfrm>
        </p:spPr>
        <p:txBody>
          <a:bodyPr/>
          <a:lstStyle>
            <a:lvl1pPr marL="101600" indent="0">
              <a:buNone/>
              <a:defRPr sz="2200"/>
            </a:lvl1pPr>
          </a:lstStyle>
          <a:p>
            <a:pPr lvl="0"/>
            <a:r>
              <a:rPr lang="en-US" dirty="0"/>
              <a:t>Chapter name</a:t>
            </a:r>
          </a:p>
        </p:txBody>
      </p:sp>
      <p:sp>
        <p:nvSpPr>
          <p:cNvPr id="3" name="Content Placeholder 2">
            <a:extLst>
              <a:ext uri="{FF2B5EF4-FFF2-40B4-BE49-F238E27FC236}">
                <a16:creationId xmlns:a16="http://schemas.microsoft.com/office/drawing/2014/main" id="{8A026303-4976-4CB5-AE31-5123D7A3865C}"/>
              </a:ext>
            </a:extLst>
          </p:cNvPr>
          <p:cNvSpPr>
            <a:spLocks noGrp="1"/>
          </p:cNvSpPr>
          <p:nvPr>
            <p:ph sz="quarter" idx="21"/>
          </p:nvPr>
        </p:nvSpPr>
        <p:spPr>
          <a:xfrm>
            <a:off x="457200" y="990600"/>
            <a:ext cx="8229600" cy="376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Content Placeholder 6">
            <a:extLst>
              <a:ext uri="{FF2B5EF4-FFF2-40B4-BE49-F238E27FC236}">
                <a16:creationId xmlns:a16="http://schemas.microsoft.com/office/drawing/2014/main" id="{66C8179C-6F86-4206-8BEB-B985D1E75B5E}"/>
              </a:ext>
            </a:extLst>
          </p:cNvPr>
          <p:cNvSpPr>
            <a:spLocks noGrp="1"/>
          </p:cNvSpPr>
          <p:nvPr>
            <p:ph sz="quarter" idx="22"/>
          </p:nvPr>
        </p:nvSpPr>
        <p:spPr>
          <a:xfrm>
            <a:off x="2895600" y="6477000"/>
            <a:ext cx="5791200" cy="268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036554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8/30/2022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146667"/>
            <a:ext cx="8229600" cy="619386"/>
          </a:xfrm>
        </p:spPr>
        <p:txBody>
          <a:bodyPr anchor="ctr"/>
          <a:lstStyle>
            <a:lvl1pPr>
              <a:defRPr sz="3600"/>
            </a:lvl1pPr>
          </a:lstStyle>
          <a:p>
            <a:r>
              <a:rPr lang="en-US" dirty="0"/>
              <a:t>Click to edit Master title style</a:t>
            </a:r>
          </a:p>
        </p:txBody>
      </p:sp>
      <p:sp>
        <p:nvSpPr>
          <p:cNvPr id="3" name="Content Placeholder 2"/>
          <p:cNvSpPr>
            <a:spLocks noGrp="1"/>
          </p:cNvSpPr>
          <p:nvPr>
            <p:ph idx="1"/>
          </p:nvPr>
        </p:nvSpPr>
        <p:spPr/>
        <p:txBody>
          <a:bodyPr anchor="ctr"/>
          <a:lstStyle>
            <a:lvl1pPr marL="342900" indent="-342900">
              <a:buClr>
                <a:srgbClr val="007FA3"/>
              </a:buClr>
              <a:buSzPct val="100000"/>
              <a:buFont typeface="Arial" panose="020B0604020202020204" pitchFamily="34" charset="0"/>
              <a:buChar char="•"/>
              <a:defRPr sz="2400">
                <a:latin typeface="Arial" panose="020B0604020202020204" pitchFamily="34" charset="0"/>
                <a:cs typeface="Arial" panose="020B0604020202020204" pitchFamily="34" charset="0"/>
              </a:defRPr>
            </a:lvl1pPr>
            <a:lvl2pPr marL="8001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2pPr>
            <a:lvl3pPr marL="1257300" indent="-342900">
              <a:buClr>
                <a:srgbClr val="007FA3"/>
              </a:buClr>
              <a:buFont typeface="Wingdings" panose="05000000000000000000" pitchFamily="2" charset="2"/>
              <a:buChar char="§"/>
              <a:defRPr sz="2400">
                <a:latin typeface="Arial" panose="020B0604020202020204" pitchFamily="34" charset="0"/>
                <a:cs typeface="Arial" panose="020B0604020202020204" pitchFamily="34" charset="0"/>
              </a:defRPr>
            </a:lvl3pPr>
            <a:lvl4pPr marL="1714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4pPr>
            <a:lvl5pPr marL="21717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5pPr>
            <a:lvl6pPr marL="26289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6pPr>
            <a:lvl7pPr marL="30861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7pPr>
            <a:lvl8pPr marL="35433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8pPr>
            <a:lvl9pPr marL="4000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8/30/2022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146667"/>
            <a:ext cx="8229600" cy="619386"/>
          </a:xfrm>
        </p:spPr>
        <p:txBody>
          <a:bodyPr anchor="ctr"/>
          <a:lstStyle>
            <a:lvl1pPr>
              <a:defRPr sz="3600"/>
            </a:lvl1p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8/30/2022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Content Placeholder 3">
            <a:extLst>
              <a:ext uri="{FF2B5EF4-FFF2-40B4-BE49-F238E27FC236}">
                <a16:creationId xmlns:a16="http://schemas.microsoft.com/office/drawing/2014/main" id="{42E48EFC-0C4E-479B-AAE7-B6EA2C945310}"/>
              </a:ext>
            </a:extLst>
          </p:cNvPr>
          <p:cNvSpPr>
            <a:spLocks noGrp="1"/>
          </p:cNvSpPr>
          <p:nvPr>
            <p:ph sz="quarter" idx="13"/>
          </p:nvPr>
        </p:nvSpPr>
        <p:spPr>
          <a:xfrm>
            <a:off x="457200" y="1219200"/>
            <a:ext cx="2209800" cy="38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Picture Placeholder 6">
            <a:extLst>
              <a:ext uri="{FF2B5EF4-FFF2-40B4-BE49-F238E27FC236}">
                <a16:creationId xmlns:a16="http://schemas.microsoft.com/office/drawing/2014/main" id="{752AE262-30A7-4D91-9921-2A686AFFC05A}"/>
              </a:ext>
            </a:extLst>
          </p:cNvPr>
          <p:cNvSpPr>
            <a:spLocks noGrp="1"/>
          </p:cNvSpPr>
          <p:nvPr>
            <p:ph type="pic" sz="quarter" idx="14"/>
          </p:nvPr>
        </p:nvSpPr>
        <p:spPr>
          <a:xfrm>
            <a:off x="457200" y="2481991"/>
            <a:ext cx="2209800" cy="381000"/>
          </a:xfrm>
        </p:spPr>
        <p:txBody>
          <a:bodyPr/>
          <a:lstStyle/>
          <a:p>
            <a:endParaRPr lang="en-IN" dirty="0"/>
          </a:p>
        </p:txBody>
      </p:sp>
      <p:sp>
        <p:nvSpPr>
          <p:cNvPr id="12" name="Content Placeholder 11">
            <a:extLst>
              <a:ext uri="{FF2B5EF4-FFF2-40B4-BE49-F238E27FC236}">
                <a16:creationId xmlns:a16="http://schemas.microsoft.com/office/drawing/2014/main" id="{2A36DBE9-941E-4967-A6E8-95BFB9D9E60F}"/>
              </a:ext>
            </a:extLst>
          </p:cNvPr>
          <p:cNvSpPr>
            <a:spLocks noGrp="1"/>
          </p:cNvSpPr>
          <p:nvPr>
            <p:ph sz="quarter" idx="15"/>
          </p:nvPr>
        </p:nvSpPr>
        <p:spPr>
          <a:xfrm>
            <a:off x="457200" y="1828800"/>
            <a:ext cx="22098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3" name="Picture Placeholder 2">
            <a:extLst>
              <a:ext uri="{FF2B5EF4-FFF2-40B4-BE49-F238E27FC236}">
                <a16:creationId xmlns:a16="http://schemas.microsoft.com/office/drawing/2014/main" id="{E1DF299F-B978-484A-9AF3-C8B54224B94C}"/>
              </a:ext>
            </a:extLst>
          </p:cNvPr>
          <p:cNvSpPr>
            <a:spLocks noGrp="1"/>
          </p:cNvSpPr>
          <p:nvPr>
            <p:ph type="pic" sz="quarter" idx="16"/>
          </p:nvPr>
        </p:nvSpPr>
        <p:spPr>
          <a:xfrm>
            <a:off x="4800600" y="1752600"/>
            <a:ext cx="1676400" cy="990600"/>
          </a:xfrm>
        </p:spPr>
        <p:txBody>
          <a:bodyPr/>
          <a:lstStyle/>
          <a:p>
            <a:endParaRPr lang="en-US"/>
          </a:p>
        </p:txBody>
      </p:sp>
      <p:sp>
        <p:nvSpPr>
          <p:cNvPr id="5" name="Content Placeholder 4">
            <a:extLst>
              <a:ext uri="{FF2B5EF4-FFF2-40B4-BE49-F238E27FC236}">
                <a16:creationId xmlns:a16="http://schemas.microsoft.com/office/drawing/2014/main" id="{8DD5B173-0193-26F8-BE33-BFDCE1E9F3DF}"/>
              </a:ext>
            </a:extLst>
          </p:cNvPr>
          <p:cNvSpPr>
            <a:spLocks noGrp="1"/>
          </p:cNvSpPr>
          <p:nvPr>
            <p:ph sz="quarter" idx="17"/>
          </p:nvPr>
        </p:nvSpPr>
        <p:spPr>
          <a:xfrm>
            <a:off x="4038600" y="3200400"/>
            <a:ext cx="1295400" cy="45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Picture Placeholder 10">
            <a:extLst>
              <a:ext uri="{FF2B5EF4-FFF2-40B4-BE49-F238E27FC236}">
                <a16:creationId xmlns:a16="http://schemas.microsoft.com/office/drawing/2014/main" id="{C6C1D400-CB76-954B-15A2-22398CC83E8E}"/>
              </a:ext>
            </a:extLst>
          </p:cNvPr>
          <p:cNvSpPr>
            <a:spLocks noGrp="1"/>
          </p:cNvSpPr>
          <p:nvPr>
            <p:ph type="pic" sz="quarter" idx="18"/>
          </p:nvPr>
        </p:nvSpPr>
        <p:spPr>
          <a:xfrm>
            <a:off x="7162800" y="1143000"/>
            <a:ext cx="1306513" cy="619125"/>
          </a:xfrm>
        </p:spPr>
        <p:txBody>
          <a:bodyPr/>
          <a:lstStyle/>
          <a:p>
            <a:endParaRPr lang="en-US"/>
          </a:p>
        </p:txBody>
      </p:sp>
      <p:sp>
        <p:nvSpPr>
          <p:cNvPr id="14" name="Picture Placeholder 13">
            <a:extLst>
              <a:ext uri="{FF2B5EF4-FFF2-40B4-BE49-F238E27FC236}">
                <a16:creationId xmlns:a16="http://schemas.microsoft.com/office/drawing/2014/main" id="{641D82D1-1791-1F09-86C2-71E25015CE90}"/>
              </a:ext>
            </a:extLst>
          </p:cNvPr>
          <p:cNvSpPr>
            <a:spLocks noGrp="1"/>
          </p:cNvSpPr>
          <p:nvPr>
            <p:ph type="pic" sz="quarter" idx="19"/>
          </p:nvPr>
        </p:nvSpPr>
        <p:spPr>
          <a:xfrm>
            <a:off x="7239000" y="2590800"/>
            <a:ext cx="914400" cy="533400"/>
          </a:xfrm>
        </p:spPr>
        <p:txBody>
          <a:bodyPr/>
          <a:lstStyle/>
          <a:p>
            <a:endParaRPr lang="en-US"/>
          </a:p>
        </p:txBody>
      </p:sp>
      <p:sp>
        <p:nvSpPr>
          <p:cNvPr id="16" name="Picture Placeholder 15">
            <a:extLst>
              <a:ext uri="{FF2B5EF4-FFF2-40B4-BE49-F238E27FC236}">
                <a16:creationId xmlns:a16="http://schemas.microsoft.com/office/drawing/2014/main" id="{B755E3A1-A59D-C228-C58C-315C6B6D32C6}"/>
              </a:ext>
            </a:extLst>
          </p:cNvPr>
          <p:cNvSpPr>
            <a:spLocks noGrp="1"/>
          </p:cNvSpPr>
          <p:nvPr>
            <p:ph type="pic" sz="quarter" idx="20"/>
          </p:nvPr>
        </p:nvSpPr>
        <p:spPr>
          <a:xfrm>
            <a:off x="6096000" y="3209925"/>
            <a:ext cx="533400" cy="604838"/>
          </a:xfrm>
        </p:spPr>
        <p:txBody>
          <a:bodyPr/>
          <a:lstStyle/>
          <a:p>
            <a:endParaRPr lang="en-US"/>
          </a:p>
        </p:txBody>
      </p:sp>
      <p:sp>
        <p:nvSpPr>
          <p:cNvPr id="18" name="Picture Placeholder 17">
            <a:extLst>
              <a:ext uri="{FF2B5EF4-FFF2-40B4-BE49-F238E27FC236}">
                <a16:creationId xmlns:a16="http://schemas.microsoft.com/office/drawing/2014/main" id="{65067607-CEFF-B123-3715-5929D5D3DCCD}"/>
              </a:ext>
            </a:extLst>
          </p:cNvPr>
          <p:cNvSpPr>
            <a:spLocks noGrp="1"/>
          </p:cNvSpPr>
          <p:nvPr>
            <p:ph type="pic" sz="quarter" idx="21"/>
          </p:nvPr>
        </p:nvSpPr>
        <p:spPr>
          <a:xfrm>
            <a:off x="3429000" y="1143000"/>
            <a:ext cx="914400" cy="457200"/>
          </a:xfrm>
        </p:spPr>
        <p:txBody>
          <a:bodyPr/>
          <a:lstStyle/>
          <a:p>
            <a:endParaRPr lang="en-US"/>
          </a:p>
        </p:txBody>
      </p:sp>
      <p:sp>
        <p:nvSpPr>
          <p:cNvPr id="20" name="Picture Placeholder 19">
            <a:extLst>
              <a:ext uri="{FF2B5EF4-FFF2-40B4-BE49-F238E27FC236}">
                <a16:creationId xmlns:a16="http://schemas.microsoft.com/office/drawing/2014/main" id="{A942EEB9-81FE-5C1D-9F44-3647CC77A4BB}"/>
              </a:ext>
            </a:extLst>
          </p:cNvPr>
          <p:cNvSpPr>
            <a:spLocks noGrp="1"/>
          </p:cNvSpPr>
          <p:nvPr>
            <p:ph type="pic" sz="quarter" idx="22"/>
          </p:nvPr>
        </p:nvSpPr>
        <p:spPr>
          <a:xfrm>
            <a:off x="7391400" y="3962400"/>
            <a:ext cx="1077913" cy="847725"/>
          </a:xfrm>
        </p:spPr>
        <p:txBody>
          <a:bodyPr/>
          <a:lstStyle/>
          <a:p>
            <a:endParaRPr lang="en-US"/>
          </a:p>
        </p:txBody>
      </p:sp>
      <p:sp>
        <p:nvSpPr>
          <p:cNvPr id="13" name="Content Placeholder 12">
            <a:extLst>
              <a:ext uri="{FF2B5EF4-FFF2-40B4-BE49-F238E27FC236}">
                <a16:creationId xmlns:a16="http://schemas.microsoft.com/office/drawing/2014/main" id="{AB3888D6-A47D-7202-9E8A-BBD2BBFF24F3}"/>
              </a:ext>
            </a:extLst>
          </p:cNvPr>
          <p:cNvSpPr>
            <a:spLocks noGrp="1"/>
          </p:cNvSpPr>
          <p:nvPr>
            <p:ph sz="quarter" idx="23"/>
          </p:nvPr>
        </p:nvSpPr>
        <p:spPr>
          <a:xfrm>
            <a:off x="3124200" y="2286000"/>
            <a:ext cx="1219200" cy="38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37EF05DB-3535-0197-CCFF-4793EE75C914}"/>
              </a:ext>
            </a:extLst>
          </p:cNvPr>
          <p:cNvSpPr>
            <a:spLocks noGrp="1"/>
          </p:cNvSpPr>
          <p:nvPr>
            <p:ph sz="quarter" idx="24"/>
          </p:nvPr>
        </p:nvSpPr>
        <p:spPr>
          <a:xfrm>
            <a:off x="5257800" y="1066800"/>
            <a:ext cx="381000" cy="30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7C137660-284A-20C2-7A02-96DBC516EE68}"/>
              </a:ext>
            </a:extLst>
          </p:cNvPr>
          <p:cNvSpPr>
            <a:spLocks noGrp="1"/>
          </p:cNvSpPr>
          <p:nvPr>
            <p:ph sz="quarter" idx="25"/>
          </p:nvPr>
        </p:nvSpPr>
        <p:spPr>
          <a:xfrm>
            <a:off x="6172200" y="914400"/>
            <a:ext cx="533400" cy="319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a:extLst>
              <a:ext uri="{FF2B5EF4-FFF2-40B4-BE49-F238E27FC236}">
                <a16:creationId xmlns:a16="http://schemas.microsoft.com/office/drawing/2014/main" id="{202C4A9E-EC3E-5655-930E-58A1CD645A21}"/>
              </a:ext>
            </a:extLst>
          </p:cNvPr>
          <p:cNvSpPr>
            <a:spLocks noGrp="1"/>
          </p:cNvSpPr>
          <p:nvPr>
            <p:ph sz="quarter" idx="26"/>
          </p:nvPr>
        </p:nvSpPr>
        <p:spPr>
          <a:xfrm>
            <a:off x="304800" y="3605213"/>
            <a:ext cx="685800" cy="66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id="{36BAA983-696B-6CA9-C09D-4C628827A123}"/>
              </a:ext>
            </a:extLst>
          </p:cNvPr>
          <p:cNvSpPr>
            <a:spLocks noGrp="1"/>
          </p:cNvSpPr>
          <p:nvPr>
            <p:ph sz="quarter" idx="27"/>
          </p:nvPr>
        </p:nvSpPr>
        <p:spPr>
          <a:xfrm>
            <a:off x="8382000" y="3281363"/>
            <a:ext cx="304800" cy="442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10696469-A6A5-CABE-85FD-81BE57124074}"/>
              </a:ext>
            </a:extLst>
          </p:cNvPr>
          <p:cNvSpPr>
            <a:spLocks noGrp="1"/>
          </p:cNvSpPr>
          <p:nvPr>
            <p:ph sz="quarter" idx="28"/>
          </p:nvPr>
        </p:nvSpPr>
        <p:spPr>
          <a:xfrm>
            <a:off x="7696200" y="2000250"/>
            <a:ext cx="685800" cy="28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003BDD24-7CA9-6D77-321D-64702D4BD59C}"/>
              </a:ext>
            </a:extLst>
          </p:cNvPr>
          <p:cNvSpPr>
            <a:spLocks noGrp="1"/>
          </p:cNvSpPr>
          <p:nvPr>
            <p:ph sz="quarter" idx="29"/>
          </p:nvPr>
        </p:nvSpPr>
        <p:spPr>
          <a:xfrm>
            <a:off x="1447800" y="5072063"/>
            <a:ext cx="609600" cy="566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09D0929E-E78A-5FE6-74DD-D9DA455BFF60}"/>
              </a:ext>
            </a:extLst>
          </p:cNvPr>
          <p:cNvSpPr>
            <a:spLocks noGrp="1"/>
          </p:cNvSpPr>
          <p:nvPr>
            <p:ph sz="quarter" idx="30"/>
          </p:nvPr>
        </p:nvSpPr>
        <p:spPr>
          <a:xfrm>
            <a:off x="2819400" y="914400"/>
            <a:ext cx="457200" cy="22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1">
            <a:extLst>
              <a:ext uri="{FF2B5EF4-FFF2-40B4-BE49-F238E27FC236}">
                <a16:creationId xmlns:a16="http://schemas.microsoft.com/office/drawing/2014/main" id="{291FDDED-B4C6-5C96-BADE-615CA4C976FD}"/>
              </a:ext>
            </a:extLst>
          </p:cNvPr>
          <p:cNvSpPr>
            <a:spLocks noGrp="1"/>
          </p:cNvSpPr>
          <p:nvPr>
            <p:ph sz="quarter" idx="31"/>
          </p:nvPr>
        </p:nvSpPr>
        <p:spPr>
          <a:xfrm>
            <a:off x="4419600" y="914400"/>
            <a:ext cx="457200" cy="45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a:extLst>
              <a:ext uri="{FF2B5EF4-FFF2-40B4-BE49-F238E27FC236}">
                <a16:creationId xmlns:a16="http://schemas.microsoft.com/office/drawing/2014/main" id="{EA4FCAFA-79D1-6ED9-C8DA-B5D57F67E014}"/>
              </a:ext>
            </a:extLst>
          </p:cNvPr>
          <p:cNvSpPr>
            <a:spLocks noGrp="1"/>
          </p:cNvSpPr>
          <p:nvPr>
            <p:ph sz="quarter" idx="32"/>
          </p:nvPr>
        </p:nvSpPr>
        <p:spPr>
          <a:xfrm>
            <a:off x="6781800" y="3429000"/>
            <a:ext cx="533400" cy="371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5">
            <a:extLst>
              <a:ext uri="{FF2B5EF4-FFF2-40B4-BE49-F238E27FC236}">
                <a16:creationId xmlns:a16="http://schemas.microsoft.com/office/drawing/2014/main" id="{D2ECEDD3-58C5-D2AC-D6F0-A65D9EF3DF6A}"/>
              </a:ext>
            </a:extLst>
          </p:cNvPr>
          <p:cNvSpPr>
            <a:spLocks noGrp="1"/>
          </p:cNvSpPr>
          <p:nvPr>
            <p:ph sz="quarter" idx="33"/>
          </p:nvPr>
        </p:nvSpPr>
        <p:spPr>
          <a:xfrm>
            <a:off x="457200" y="766763"/>
            <a:ext cx="1066800" cy="25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37">
            <a:extLst>
              <a:ext uri="{FF2B5EF4-FFF2-40B4-BE49-F238E27FC236}">
                <a16:creationId xmlns:a16="http://schemas.microsoft.com/office/drawing/2014/main" id="{E0A89B73-186F-234B-2BD8-B0C87D53A5E1}"/>
              </a:ext>
            </a:extLst>
          </p:cNvPr>
          <p:cNvSpPr>
            <a:spLocks noGrp="1"/>
          </p:cNvSpPr>
          <p:nvPr>
            <p:ph sz="quarter" idx="34"/>
          </p:nvPr>
        </p:nvSpPr>
        <p:spPr>
          <a:xfrm>
            <a:off x="1905000" y="795338"/>
            <a:ext cx="381000" cy="290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877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146667"/>
            <a:ext cx="8229600" cy="619386"/>
          </a:xfrm>
        </p:spPr>
        <p:txBody>
          <a:bodyPr anchor="ctr"/>
          <a:lstStyle>
            <a:lvl1pPr>
              <a:defRPr sz="3600"/>
            </a:lvl1pPr>
          </a:lstStyle>
          <a:p>
            <a:r>
              <a:rPr lang="en-US" dirty="0"/>
              <a:t>Click to edit Master title style</a:t>
            </a:r>
          </a:p>
        </p:txBody>
      </p:sp>
      <p:sp>
        <p:nvSpPr>
          <p:cNvPr id="3" name="Content Placeholder 2"/>
          <p:cNvSpPr>
            <a:spLocks noGrp="1"/>
          </p:cNvSpPr>
          <p:nvPr>
            <p:ph idx="1"/>
          </p:nvPr>
        </p:nvSpPr>
        <p:spPr>
          <a:xfrm>
            <a:off x="457200" y="1600201"/>
            <a:ext cx="8229600" cy="2590800"/>
          </a:xfrm>
        </p:spPr>
        <p:txBody>
          <a:bodyPr anchor="ctr"/>
          <a:lstStyle>
            <a:lvl1pPr marL="342900" indent="-342900">
              <a:buClr>
                <a:srgbClr val="007FA3"/>
              </a:buClr>
              <a:buSzPct val="100000"/>
              <a:buFont typeface="Arial" panose="020B0604020202020204" pitchFamily="34" charset="0"/>
              <a:buChar char="•"/>
              <a:defRPr sz="2400">
                <a:latin typeface="Arial" panose="020B0604020202020204" pitchFamily="34" charset="0"/>
                <a:cs typeface="Arial" panose="020B0604020202020204" pitchFamily="34" charset="0"/>
              </a:defRPr>
            </a:lvl1pPr>
            <a:lvl2pPr marL="8001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2pPr>
            <a:lvl3pPr marL="1257300" indent="-342900">
              <a:buClr>
                <a:srgbClr val="007FA3"/>
              </a:buClr>
              <a:buFont typeface="Wingdings" panose="05000000000000000000" pitchFamily="2" charset="2"/>
              <a:buChar char="§"/>
              <a:defRPr sz="2400">
                <a:latin typeface="Arial" panose="020B0604020202020204" pitchFamily="34" charset="0"/>
                <a:cs typeface="Arial" panose="020B0604020202020204" pitchFamily="34" charset="0"/>
              </a:defRPr>
            </a:lvl3pPr>
            <a:lvl4pPr marL="1714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4pPr>
            <a:lvl5pPr marL="21717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5pPr>
            <a:lvl6pPr marL="26289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6pPr>
            <a:lvl7pPr marL="30861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7pPr>
            <a:lvl8pPr marL="35433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8pPr>
            <a:lvl9pPr marL="4000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8/30/2022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Content Placeholder 3">
            <a:extLst>
              <a:ext uri="{FF2B5EF4-FFF2-40B4-BE49-F238E27FC236}">
                <a16:creationId xmlns:a16="http://schemas.microsoft.com/office/drawing/2014/main" id="{405A018F-2C93-569E-67F7-6DEE6E9848C8}"/>
              </a:ext>
            </a:extLst>
          </p:cNvPr>
          <p:cNvSpPr>
            <a:spLocks noGrp="1"/>
          </p:cNvSpPr>
          <p:nvPr>
            <p:ph sz="quarter" idx="13"/>
          </p:nvPr>
        </p:nvSpPr>
        <p:spPr>
          <a:xfrm>
            <a:off x="457200" y="4419600"/>
            <a:ext cx="8229600" cy="990600"/>
          </a:xfrm>
        </p:spPr>
        <p:txBody>
          <a:bodyPr anchor="ct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400">
                <a:latin typeface="Arial" panose="020B0604020202020204" pitchFamily="34" charset="0"/>
                <a:cs typeface="Arial" panose="020B0604020202020204" pitchFamily="34" charset="0"/>
              </a:defRPr>
            </a:lvl2pPr>
            <a:lvl3pPr marL="1257300" indent="-342900">
              <a:buFont typeface="Wingdings" panose="05000000000000000000" pitchFamily="2" charset="2"/>
              <a:buChar char="§"/>
              <a:defRPr sz="2400">
                <a:latin typeface="Arial" panose="020B0604020202020204" pitchFamily="34" charset="0"/>
                <a:cs typeface="Arial" panose="020B0604020202020204" pitchFamily="34" charset="0"/>
              </a:defRPr>
            </a:lvl3pPr>
            <a:lvl4pPr marL="1714500" indent="-342900">
              <a:buFont typeface="Arial" panose="020B0604020202020204" pitchFamily="34" charset="0"/>
              <a:buChar char="‒"/>
              <a:defRPr sz="2400">
                <a:latin typeface="Arial" panose="020B0604020202020204" pitchFamily="34" charset="0"/>
                <a:cs typeface="Arial" panose="020B0604020202020204" pitchFamily="34" charset="0"/>
              </a:defRPr>
            </a:lvl4pPr>
            <a:lvl5pPr marL="2171700" indent="-342900">
              <a:buFont typeface="Arial" panose="020B0604020202020204" pitchFamily="34" charset="0"/>
              <a:buChar cha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7731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Figures+Tabl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7" name="Content Placeholder 6"/>
          <p:cNvSpPr>
            <a:spLocks noGrp="1"/>
          </p:cNvSpPr>
          <p:nvPr>
            <p:ph sz="quarter" idx="14"/>
          </p:nvPr>
        </p:nvSpPr>
        <p:spPr>
          <a:xfrm>
            <a:off x="457200" y="5410200"/>
            <a:ext cx="8229600" cy="758952"/>
          </a:xfrm>
        </p:spPr>
        <p:txBody>
          <a:bodyPr/>
          <a:lstStyle>
            <a:lvl1pPr marL="0" indent="0">
              <a:buNone/>
              <a:defRPr/>
            </a:lvl1pPr>
          </a:lstStyle>
          <a:p>
            <a:pPr lvl="0"/>
            <a:endParaRPr lang="en-US" dirty="0"/>
          </a:p>
        </p:txBody>
      </p:sp>
      <p:sp>
        <p:nvSpPr>
          <p:cNvPr id="4" name="Content Placeholder 3"/>
          <p:cNvSpPr>
            <a:spLocks noGrp="1"/>
          </p:cNvSpPr>
          <p:nvPr>
            <p:ph sz="quarter" idx="13"/>
          </p:nvPr>
        </p:nvSpPr>
        <p:spPr>
          <a:xfrm>
            <a:off x="457200" y="4495800"/>
            <a:ext cx="8229600" cy="762000"/>
          </a:xfrm>
        </p:spPr>
        <p:txBody>
          <a:bodyPr/>
          <a:lstStyle>
            <a:lvl1pPr marL="0" indent="0">
              <a:buNone/>
              <a:defRPr/>
            </a:lvl1pPr>
          </a:lstStyle>
          <a:p>
            <a:pPr lvl="0"/>
            <a:endParaRPr lang="en-US" dirty="0"/>
          </a:p>
        </p:txBody>
      </p:sp>
      <p:sp>
        <p:nvSpPr>
          <p:cNvPr id="3" name="Content Placeholder 2"/>
          <p:cNvSpPr>
            <a:spLocks noGrp="1"/>
          </p:cNvSpPr>
          <p:nvPr>
            <p:ph idx="1"/>
          </p:nvPr>
        </p:nvSpPr>
        <p:spPr>
          <a:xfrm>
            <a:off x="457200" y="1600201"/>
            <a:ext cx="8229600" cy="762000"/>
          </a:xfrm>
        </p:spPr>
        <p:txBody>
          <a:bodyPr/>
          <a:lstStyle>
            <a:lvl1pPr marL="0" indent="0">
              <a:buClr>
                <a:srgbClr val="007FA3"/>
              </a:buClr>
              <a:buSzPct val="100000"/>
              <a:buNone/>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8/30/2022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14270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a:xfrm>
            <a:off x="457200" y="146667"/>
            <a:ext cx="8229600" cy="619386"/>
          </a:xfrm>
        </p:spPr>
        <p:txBody>
          <a:bodyPr anchor="ctr"/>
          <a:lstStyle>
            <a:lvl1pPr>
              <a:defRPr sz="3600"/>
            </a:lvl1pPr>
          </a:lstStyle>
          <a:p>
            <a:r>
              <a:rPr lang="en-US" dirty="0"/>
              <a:t>Click to edit Master title style</a:t>
            </a:r>
          </a:p>
        </p:txBody>
      </p:sp>
      <p:sp>
        <p:nvSpPr>
          <p:cNvPr id="3" name="Content Placeholder 2"/>
          <p:cNvSpPr>
            <a:spLocks noGrp="1"/>
          </p:cNvSpPr>
          <p:nvPr>
            <p:ph idx="1"/>
          </p:nvPr>
        </p:nvSpPr>
        <p:spPr/>
        <p:txBody>
          <a:bodyPr anchor="ctr"/>
          <a:lstStyle>
            <a:lvl1pPr marL="342900" indent="-342900">
              <a:buClr>
                <a:srgbClr val="007FA3"/>
              </a:buClr>
              <a:buSzPct val="100000"/>
              <a:buFont typeface="Arial" panose="020B0604020202020204" pitchFamily="34" charset="0"/>
              <a:buChar char="•"/>
              <a:defRPr sz="2400">
                <a:latin typeface="Arial" panose="020B0604020202020204" pitchFamily="34" charset="0"/>
                <a:cs typeface="Arial" panose="020B0604020202020204" pitchFamily="34" charset="0"/>
              </a:defRPr>
            </a:lvl1pPr>
            <a:lvl2pPr marL="797814"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2pPr>
            <a:lvl3pPr marL="1257300" indent="-342900">
              <a:buClr>
                <a:srgbClr val="007FA3"/>
              </a:buClr>
              <a:buFont typeface="Wingdings" panose="05000000000000000000" pitchFamily="2" charset="2"/>
              <a:buChar char="§"/>
              <a:defRPr sz="2400">
                <a:latin typeface="Arial" panose="020B0604020202020204" pitchFamily="34" charset="0"/>
                <a:cs typeface="Arial" panose="020B0604020202020204" pitchFamily="34" charset="0"/>
              </a:defRPr>
            </a:lvl3pPr>
            <a:lvl4pPr marL="1714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4pPr>
            <a:lvl5pPr marL="21717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5pPr>
            <a:lvl6pPr marL="26289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6pPr>
            <a:lvl7pPr marL="30861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7pPr>
            <a:lvl8pPr marL="35433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8pPr>
            <a:lvl9pPr marL="4000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170767"/>
            <a:ext cx="8229600" cy="602181"/>
          </a:xfrm>
        </p:spPr>
        <p:txBody>
          <a:bodyPr tIns="18000" bIns="18000" anchor="ctr"/>
          <a:lstStyle>
            <a:lvl1pPr>
              <a:defRPr sz="36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8/30/2022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6" name="TextBox 15"/>
          <p:cNvSpPr txBox="1"/>
          <p:nvPr userDrawn="1"/>
        </p:nvSpPr>
        <p:spPr>
          <a:xfrm>
            <a:off x="1600200" y="6429345"/>
            <a:ext cx="7181491"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baseline="0" dirty="0">
                <a:latin typeface="Verdana" panose="020B0604030504040204" pitchFamily="34" charset="0"/>
                <a:ea typeface="Verdana" panose="020B0604030504040204" pitchFamily="34" charset="0"/>
                <a:cs typeface="Verdana" panose="020B0604030504040204" pitchFamily="34" charset="0"/>
              </a:rPr>
              <a:t>Copyright © 2021, 2018, 2016 Pearson Education, Inc. All Rights Reserved</a:t>
            </a:r>
          </a:p>
        </p:txBody>
      </p:sp>
      <p:sp>
        <p:nvSpPr>
          <p:cNvPr id="5" name="Content Placeholder 4">
            <a:extLst>
              <a:ext uri="{FF2B5EF4-FFF2-40B4-BE49-F238E27FC236}">
                <a16:creationId xmlns:a16="http://schemas.microsoft.com/office/drawing/2014/main" id="{83700CFE-5068-05B3-834B-1EB2EE1329C9}"/>
              </a:ext>
            </a:extLst>
          </p:cNvPr>
          <p:cNvSpPr>
            <a:spLocks noGrp="1"/>
          </p:cNvSpPr>
          <p:nvPr>
            <p:ph sz="quarter" idx="14"/>
          </p:nvPr>
        </p:nvSpPr>
        <p:spPr>
          <a:xfrm>
            <a:off x="457200" y="1066800"/>
            <a:ext cx="8229600" cy="509588"/>
          </a:xfrm>
        </p:spPr>
        <p:txBody>
          <a:bodyPr tIns="18000" bIns="18000" anchor="ctr"/>
          <a:lstStyle>
            <a:lvl1pPr marL="0" indent="0">
              <a:buNone/>
              <a:defRPr sz="2400">
                <a:latin typeface="Arial" panose="020B0604020202020204" pitchFamily="34" charset="0"/>
                <a:cs typeface="Arial" panose="020B0604020202020204" pitchFamily="34" charset="0"/>
              </a:defRPr>
            </a:lvl1pPr>
            <a:lvl2pPr marL="457200" indent="0">
              <a:buNone/>
              <a:defRPr sz="2400">
                <a:latin typeface="Arial" panose="020B0604020202020204" pitchFamily="34" charset="0"/>
                <a:cs typeface="Arial" panose="020B0604020202020204" pitchFamily="34" charset="0"/>
              </a:defRPr>
            </a:lvl2pPr>
            <a:lvl3pPr marL="914400" indent="0">
              <a:buNone/>
              <a:defRPr sz="2400">
                <a:latin typeface="Arial" panose="020B0604020202020204" pitchFamily="34" charset="0"/>
                <a:cs typeface="Arial" panose="020B0604020202020204" pitchFamily="34" charset="0"/>
              </a:defRPr>
            </a:lvl3pPr>
            <a:lvl4pPr marL="1371600" indent="0">
              <a:buNone/>
              <a:defRPr sz="2400">
                <a:latin typeface="Arial" panose="020B0604020202020204" pitchFamily="34" charset="0"/>
                <a:cs typeface="Arial" panose="020B0604020202020204" pitchFamily="34" charset="0"/>
              </a:defRPr>
            </a:lvl4pPr>
            <a:lvl5pPr marL="1828800" indent="0">
              <a:buNone/>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67CF53CD-36D4-9A7B-2B26-BB5C9A46E6D3}"/>
              </a:ext>
            </a:extLst>
          </p:cNvPr>
          <p:cNvSpPr>
            <a:spLocks noGrp="1"/>
          </p:cNvSpPr>
          <p:nvPr>
            <p:ph type="pic" sz="quarter" idx="15"/>
          </p:nvPr>
        </p:nvSpPr>
        <p:spPr>
          <a:xfrm>
            <a:off x="457200" y="2057400"/>
            <a:ext cx="8229600" cy="3187700"/>
          </a:xfrm>
        </p:spPr>
        <p:txBody>
          <a:bodyPr/>
          <a:lstStyle/>
          <a:p>
            <a:endParaRPr lang="en-US"/>
          </a:p>
        </p:txBody>
      </p:sp>
      <p:sp>
        <p:nvSpPr>
          <p:cNvPr id="6" name="Content Placeholder 5">
            <a:extLst>
              <a:ext uri="{FF2B5EF4-FFF2-40B4-BE49-F238E27FC236}">
                <a16:creationId xmlns:a16="http://schemas.microsoft.com/office/drawing/2014/main" id="{B3D26CF5-162E-41D6-B0C1-A7D679448897}"/>
              </a:ext>
            </a:extLst>
          </p:cNvPr>
          <p:cNvSpPr>
            <a:spLocks noGrp="1"/>
          </p:cNvSpPr>
          <p:nvPr>
            <p:ph sz="quarter" idx="16"/>
          </p:nvPr>
        </p:nvSpPr>
        <p:spPr>
          <a:xfrm>
            <a:off x="457200" y="1676400"/>
            <a:ext cx="8324850" cy="38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pic>
        <p:nvPicPr>
          <p:cNvPr id="12" name="Picture Placeholder 29" descr="Pearson Logo">
            <a:extLst>
              <a:ext uri="{FF2B5EF4-FFF2-40B4-BE49-F238E27FC236}">
                <a16:creationId xmlns:a16="http://schemas.microsoft.com/office/drawing/2014/main" id="{FD62EF5B-C545-4357-A45E-14E5AEEC8F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28" y="6432071"/>
            <a:ext cx="905473" cy="273529"/>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8/30/2022</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9" name="Picture Placeholder 6">
            <a:extLst>
              <a:ext uri="{FF2B5EF4-FFF2-40B4-BE49-F238E27FC236}">
                <a16:creationId xmlns:a16="http://schemas.microsoft.com/office/drawing/2014/main" id="{53040A1E-873D-2943-D6CF-52C55575B09B}"/>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79234" y="6448763"/>
            <a:ext cx="1062701" cy="334858"/>
          </a:xfrm>
          <a:prstGeom prst="rect">
            <a:avLst/>
          </a:prstGeom>
        </p:spPr>
      </p:pic>
      <p:sp>
        <p:nvSpPr>
          <p:cNvPr id="12" name="Content Placeholder 7">
            <a:extLst>
              <a:ext uri="{FF2B5EF4-FFF2-40B4-BE49-F238E27FC236}">
                <a16:creationId xmlns:a16="http://schemas.microsoft.com/office/drawing/2014/main" id="{24D728BE-2EED-2791-12E7-BBF8ED17FD39}"/>
              </a:ext>
            </a:extLst>
          </p:cNvPr>
          <p:cNvSpPr txBox="1">
            <a:spLocks/>
          </p:cNvSpPr>
          <p:nvPr userDrawn="1"/>
        </p:nvSpPr>
        <p:spPr>
          <a:xfrm>
            <a:off x="3810000" y="6491015"/>
            <a:ext cx="4876800" cy="221018"/>
          </a:xfrm>
          <a:prstGeom prst="rect">
            <a:avLst/>
          </a:prstGeom>
        </p:spPr>
        <p:txBody>
          <a:bodyPr wrap="square" lIns="0" tIns="18000" rIns="0" bIns="18000" anchor="ctr">
            <a:spAutoFit/>
          </a:bodyPr>
          <a:lstStyle>
            <a:lvl1pPr marL="256032" indent="-256032" algn="l" defTabSz="914400" rtl="0" eaLnBrk="1" latinLnBrk="0" hangingPunct="1">
              <a:spcBef>
                <a:spcPts val="900"/>
              </a:spcBef>
              <a:buClr>
                <a:srgbClr val="007FA3"/>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altLang="en-US" sz="1200">
                <a:latin typeface="Verdana"/>
                <a:ea typeface="Verdana" panose="020B0604030504040204" pitchFamily="34" charset="0"/>
                <a:cs typeface="Verdana" panose="020B0604030504040204" pitchFamily="34" charset="0"/>
              </a:rPr>
              <a:t>Copyright © 2012 Pearson Education, Inc. All Rights Reserved</a:t>
            </a:r>
            <a:endParaRPr lang="en-US" altLang="en-US" sz="120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9" r:id="rId5"/>
    <p:sldLayoutId id="2147483663" r:id="rId6"/>
    <p:sldLayoutId id="2147483661" r:id="rId7"/>
    <p:sldLayoutId id="2147483659" r:id="rId8"/>
    <p:sldLayoutId id="2147483658" r:id="rId9"/>
    <p:sldLayoutId id="2147483660" r:id="rId10"/>
    <p:sldLayoutId id="2147483651" r:id="rId11"/>
    <p:sldLayoutId id="2147483654" r:id="rId12"/>
    <p:sldLayoutId id="2147483655" r:id="rId13"/>
    <p:sldLayoutId id="2147483670" r:id="rId14"/>
    <p:sldLayoutId id="2147483668" r:id="rId15"/>
    <p:sldLayoutId id="2147483675" r:id="rId16"/>
    <p:sldLayoutId id="2147483677" r:id="rId17"/>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900"/>
        </a:spcBef>
        <a:buClr>
          <a:srgbClr val="007FA3"/>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userDrawn="1"/>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00714613"/>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7.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165" y="139659"/>
            <a:ext cx="8229600" cy="1144347"/>
          </a:xfrm>
        </p:spPr>
        <p:txBody>
          <a:bodyPr wrap="square" lIns="0" tIns="18000" rIns="0" bIns="18000" anchor="ctr">
            <a:spAutoFit/>
          </a:bodyPr>
          <a:lstStyle/>
          <a:p>
            <a:r>
              <a:rPr lang="en-US" noProof="0" dirty="0">
                <a:solidFill>
                  <a:schemeClr val="bg2"/>
                </a:solidFill>
                <a:effectLst/>
                <a:ea typeface="Calibri" panose="020F0502020204030204" pitchFamily="34" charset="0"/>
              </a:rPr>
              <a:t>Architecture and Interior Design: An Integrated History to the Present</a:t>
            </a:r>
            <a:endParaRPr lang="en-US" noProof="0" dirty="0">
              <a:solidFill>
                <a:schemeClr val="bg2"/>
              </a:solidFill>
            </a:endParaRPr>
          </a:p>
        </p:txBody>
      </p:sp>
      <p:sp>
        <p:nvSpPr>
          <p:cNvPr id="17" name="Content Placeholder 16">
            <a:extLst>
              <a:ext uri="{FF2B5EF4-FFF2-40B4-BE49-F238E27FC236}">
                <a16:creationId xmlns:a16="http://schemas.microsoft.com/office/drawing/2014/main" id="{3B793719-A7EE-4540-A8F4-A2D00610EDA6}"/>
              </a:ext>
            </a:extLst>
          </p:cNvPr>
          <p:cNvSpPr>
            <a:spLocks noGrp="1"/>
          </p:cNvSpPr>
          <p:nvPr>
            <p:ph sz="quarter" idx="14"/>
          </p:nvPr>
        </p:nvSpPr>
        <p:spPr>
          <a:xfrm>
            <a:off x="457200" y="1393783"/>
            <a:ext cx="3657600" cy="344128"/>
          </a:xfrm>
        </p:spPr>
        <p:txBody>
          <a:bodyPr wrap="square" lIns="0" tIns="18000" rIns="0" bIns="18000" anchor="ctr">
            <a:spAutoFit/>
          </a:bodyPr>
          <a:lstStyle/>
          <a:p>
            <a:pPr marL="0">
              <a:spcBef>
                <a:spcPct val="0"/>
              </a:spcBef>
            </a:pPr>
            <a:r>
              <a:rPr lang="en-US" sz="2000" noProof="0" dirty="0">
                <a:solidFill>
                  <a:schemeClr val="bg2"/>
                </a:solidFill>
                <a:latin typeface="Arial" panose="020B0604020202020204" pitchFamily="34" charset="0"/>
                <a:cs typeface="Arial" panose="020B0604020202020204" pitchFamily="34" charset="0"/>
              </a:rPr>
              <a:t>First Edition</a:t>
            </a:r>
          </a:p>
        </p:txBody>
      </p:sp>
      <p:pic>
        <p:nvPicPr>
          <p:cNvPr id="5" name="Picture Placeholder 4" descr="Front Cover: Architecture and Interior Design: An Integrated History to the Present First Edition by Harwood, May and Sherman.">
            <a:extLst>
              <a:ext uri="{FF2B5EF4-FFF2-40B4-BE49-F238E27FC236}">
                <a16:creationId xmlns:a16="http://schemas.microsoft.com/office/drawing/2014/main" id="{4F4CF57B-28FB-7567-B107-00B6E746FDD6}"/>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tretch>
            <a:fillRect/>
          </a:stretch>
        </p:blipFill>
        <p:spPr>
          <a:xfrm>
            <a:off x="462555" y="1896877"/>
            <a:ext cx="3434565" cy="4407122"/>
          </a:xfrm>
        </p:spPr>
      </p:pic>
      <p:sp>
        <p:nvSpPr>
          <p:cNvPr id="15" name="Content Placeholder 14">
            <a:extLst>
              <a:ext uri="{FF2B5EF4-FFF2-40B4-BE49-F238E27FC236}">
                <a16:creationId xmlns:a16="http://schemas.microsoft.com/office/drawing/2014/main" id="{E43C93AB-C2B8-4D4F-ACB4-6567A17197A0}"/>
              </a:ext>
            </a:extLst>
          </p:cNvPr>
          <p:cNvSpPr>
            <a:spLocks noGrp="1"/>
          </p:cNvSpPr>
          <p:nvPr>
            <p:ph sz="quarter" idx="15"/>
          </p:nvPr>
        </p:nvSpPr>
        <p:spPr>
          <a:xfrm>
            <a:off x="4572000" y="2737864"/>
            <a:ext cx="3657600" cy="498016"/>
          </a:xfrm>
        </p:spPr>
        <p:txBody>
          <a:bodyPr wrap="square" lIns="0" tIns="18000" rIns="0" bIns="18000" anchor="ctr">
            <a:spAutoFit/>
          </a:bodyPr>
          <a:lstStyle/>
          <a:p>
            <a:pPr marL="0"/>
            <a:r>
              <a:rPr lang="en-US" altLang="en-US" sz="3000" noProof="0" dirty="0">
                <a:latin typeface="Arial" panose="020B0604020202020204" pitchFamily="34" charset="0"/>
                <a:cs typeface="Arial" panose="020B0604020202020204" pitchFamily="34" charset="0"/>
              </a:rPr>
              <a:t>Chapter 27</a:t>
            </a:r>
            <a:endParaRPr lang="en-US" sz="3000" noProof="0" dirty="0">
              <a:latin typeface="Arial" panose="020B0604020202020204" pitchFamily="34" charset="0"/>
              <a:cs typeface="Arial" panose="020B0604020202020204" pitchFamily="34" charset="0"/>
            </a:endParaRPr>
          </a:p>
        </p:txBody>
      </p:sp>
      <p:sp>
        <p:nvSpPr>
          <p:cNvPr id="10" name="Content Placeholder 9">
            <a:extLst>
              <a:ext uri="{FF2B5EF4-FFF2-40B4-BE49-F238E27FC236}">
                <a16:creationId xmlns:a16="http://schemas.microsoft.com/office/drawing/2014/main" id="{35A873D2-A2ED-4ED8-8D16-043637C931D8}"/>
              </a:ext>
            </a:extLst>
          </p:cNvPr>
          <p:cNvSpPr>
            <a:spLocks noGrp="1"/>
          </p:cNvSpPr>
          <p:nvPr>
            <p:ph sz="quarter" idx="20"/>
          </p:nvPr>
        </p:nvSpPr>
        <p:spPr>
          <a:xfrm>
            <a:off x="4580965" y="3429000"/>
            <a:ext cx="3657600" cy="374906"/>
          </a:xfrm>
        </p:spPr>
        <p:txBody>
          <a:bodyPr wrap="square" lIns="0" tIns="18000" rIns="0" bIns="18000" anchor="ctr">
            <a:spAutoFit/>
          </a:bodyPr>
          <a:lstStyle/>
          <a:p>
            <a:pPr marL="0"/>
            <a:r>
              <a:rPr lang="en-US" noProof="0" dirty="0" err="1">
                <a:effectLst/>
                <a:latin typeface="Arial" panose="020B0604020202020204" pitchFamily="34" charset="0"/>
                <a:cs typeface="Arial" panose="020B0604020202020204" pitchFamily="34" charset="0"/>
              </a:rPr>
              <a:t>Directoire</a:t>
            </a:r>
            <a:r>
              <a:rPr lang="en-US" noProof="0" dirty="0">
                <a:effectLst/>
                <a:latin typeface="Arial" panose="020B0604020202020204" pitchFamily="34" charset="0"/>
                <a:cs typeface="Arial" panose="020B0604020202020204" pitchFamily="34" charset="0"/>
              </a:rPr>
              <a:t>, French Empire</a:t>
            </a:r>
            <a:endParaRPr lang="en-US" altLang="en-US" noProof="0" dirty="0">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B4BD3AFF-53C2-4E57-930B-4E01274E0EB3}"/>
              </a:ext>
            </a:extLst>
          </p:cNvPr>
          <p:cNvSpPr>
            <a:spLocks noGrp="1"/>
          </p:cNvSpPr>
          <p:nvPr>
            <p:ph sz="quarter" idx="21"/>
          </p:nvPr>
        </p:nvSpPr>
        <p:spPr>
          <a:xfrm>
            <a:off x="4579992" y="3997907"/>
            <a:ext cx="2743200" cy="344128"/>
          </a:xfrm>
        </p:spPr>
        <p:txBody>
          <a:bodyPr wrap="square" lIns="0" tIns="18000" rIns="0" bIns="18000" anchor="ctr">
            <a:spAutoFit/>
          </a:bodyPr>
          <a:lstStyle/>
          <a:p>
            <a:pPr marL="0" indent="0">
              <a:buNone/>
            </a:pPr>
            <a:r>
              <a:rPr lang="en-US" sz="2000" noProof="0" dirty="0">
                <a:latin typeface="Arial" panose="020B0604020202020204" pitchFamily="34" charset="0"/>
                <a:cs typeface="Arial" panose="020B0604020202020204" pitchFamily="34" charset="0"/>
              </a:rPr>
              <a:t>1789 – 1815</a:t>
            </a:r>
            <a:endParaRPr lang="en-US" altLang="en-US" sz="2000" noProof="0" dirty="0">
              <a:latin typeface="Arial" panose="020B0604020202020204" pitchFamily="34" charset="0"/>
              <a:ea typeface="Verdana" panose="020B0604030504040204" pitchFamily="34" charset="0"/>
              <a:cs typeface="Arial" panose="020B0604020202020204" pitchFamily="34" charset="0"/>
            </a:endParaRPr>
          </a:p>
        </p:txBody>
      </p:sp>
      <p:pic>
        <p:nvPicPr>
          <p:cNvPr id="18" name="Picture Placeholder 6" descr="Pearson Logo">
            <a:extLst>
              <a:ext uri="{FF2B5EF4-FFF2-40B4-BE49-F238E27FC236}">
                <a16:creationId xmlns:a16="http://schemas.microsoft.com/office/drawing/2014/main" id="{E4E300CB-B888-1C9C-76CC-46150160FBDE}"/>
              </a:ext>
            </a:extLst>
          </p:cNvPr>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tretch>
            <a:fillRect/>
          </a:stretch>
        </p:blipFill>
        <p:spPr>
          <a:xfrm>
            <a:off x="479234" y="6448763"/>
            <a:ext cx="1062701" cy="334858"/>
          </a:xfrm>
        </p:spPr>
      </p:pic>
      <p:sp>
        <p:nvSpPr>
          <p:cNvPr id="12" name="Content Placeholder 7">
            <a:extLst>
              <a:ext uri="{FF2B5EF4-FFF2-40B4-BE49-F238E27FC236}">
                <a16:creationId xmlns:a16="http://schemas.microsoft.com/office/drawing/2014/main" id="{A6CAE5A0-CBB7-5CC9-505B-C0DD0B2ECE99}"/>
              </a:ext>
            </a:extLst>
          </p:cNvPr>
          <p:cNvSpPr txBox="1">
            <a:spLocks/>
          </p:cNvSpPr>
          <p:nvPr/>
        </p:nvSpPr>
        <p:spPr>
          <a:xfrm>
            <a:off x="3810000" y="6491015"/>
            <a:ext cx="4876800" cy="221018"/>
          </a:xfrm>
          <a:prstGeom prst="rect">
            <a:avLst/>
          </a:prstGeom>
        </p:spPr>
        <p:txBody>
          <a:bodyPr vert="horz" wrap="square" lIns="0" tIns="18000" rIns="0" bIns="18000" rtlCol="0" anchor="ctr">
            <a:spAutoFit/>
          </a:bodyPr>
          <a:lstStyle>
            <a:lvl1pPr marL="256032" indent="-256032" algn="l" defTabSz="914400" rtl="0" eaLnBrk="1" latinLnBrk="0" hangingPunct="1">
              <a:spcBef>
                <a:spcPts val="900"/>
              </a:spcBef>
              <a:buClr>
                <a:srgbClr val="007FA3"/>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altLang="en-US" sz="1200">
                <a:latin typeface="Verdana"/>
                <a:ea typeface="Verdana" panose="020B0604030504040204" pitchFamily="34" charset="0"/>
                <a:cs typeface="Verdana" panose="020B0604030504040204" pitchFamily="34" charset="0"/>
              </a:rPr>
              <a:t>Copyright © 2012 Pearson Education, Inc. All Rights Reserved</a:t>
            </a:r>
            <a:endParaRPr lang="en-US" altLang="en-US" sz="120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02951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7762F-38D2-7B13-91AB-009E679AE011}"/>
              </a:ext>
            </a:extLst>
          </p:cNvPr>
          <p:cNvSpPr>
            <a:spLocks noGrp="1"/>
          </p:cNvSpPr>
          <p:nvPr>
            <p:ph type="title"/>
          </p:nvPr>
        </p:nvSpPr>
        <p:spPr>
          <a:xfrm>
            <a:off x="457200" y="161186"/>
            <a:ext cx="8229600" cy="590349"/>
          </a:xfrm>
        </p:spPr>
        <p:txBody>
          <a:bodyPr tIns="18000" bIns="18000" anchor="ctr">
            <a:spAutoFit/>
          </a:bodyPr>
          <a:lstStyle/>
          <a:p>
            <a:r>
              <a:rPr lang="en-US" altLang="en-US" sz="3600" noProof="0" dirty="0">
                <a:ea typeface="ＭＳ Ｐゴシック" panose="020B0600070205080204" pitchFamily="34" charset="-128"/>
              </a:rPr>
              <a:t>27.4</a:t>
            </a:r>
            <a:endParaRPr lang="en-US" noProof="0" dirty="0"/>
          </a:p>
        </p:txBody>
      </p:sp>
      <p:sp>
        <p:nvSpPr>
          <p:cNvPr id="3" name="Content Placeholder 2">
            <a:extLst>
              <a:ext uri="{FF2B5EF4-FFF2-40B4-BE49-F238E27FC236}">
                <a16:creationId xmlns:a16="http://schemas.microsoft.com/office/drawing/2014/main" id="{6046FE2F-16BC-62C1-8F5E-388E2BDD6E23}"/>
              </a:ext>
            </a:extLst>
          </p:cNvPr>
          <p:cNvSpPr>
            <a:spLocks noGrp="1"/>
          </p:cNvSpPr>
          <p:nvPr>
            <p:ph sz="quarter" idx="13"/>
          </p:nvPr>
        </p:nvSpPr>
        <p:spPr>
          <a:xfrm>
            <a:off x="462224" y="848635"/>
            <a:ext cx="8224576" cy="651905"/>
          </a:xfrm>
        </p:spPr>
        <p:txBody>
          <a:bodyPr wrap="square" tIns="18000" bIns="18000" anchor="ctr">
            <a:spAutoFit/>
          </a:bodyPr>
          <a:lstStyle/>
          <a:p>
            <a:pPr marL="0" indent="0">
              <a:buNone/>
            </a:pPr>
            <a:r>
              <a:rPr lang="en-US" altLang="en-US" sz="2000" i="1" noProof="0" dirty="0">
                <a:latin typeface="Arial" panose="020B0604020202020204" pitchFamily="34" charset="0"/>
                <a:ea typeface="ＭＳ Ｐゴシック" panose="020B0600070205080204" pitchFamily="34" charset="-128"/>
                <a:cs typeface="Arial" panose="020B0604020202020204" pitchFamily="34" charset="0"/>
              </a:rPr>
              <a:t>Rue de Rivoli</a:t>
            </a:r>
            <a:r>
              <a:rPr lang="en-US" altLang="en-US" sz="2000" noProof="0" dirty="0">
                <a:latin typeface="Arial" panose="020B0604020202020204" pitchFamily="34" charset="0"/>
                <a:ea typeface="ＭＳ Ｐゴシック" panose="020B0600070205080204" pitchFamily="34" charset="-128"/>
                <a:cs typeface="Arial" panose="020B0604020202020204" pitchFamily="34" charset="0"/>
              </a:rPr>
              <a:t>, 1802–1855; Paris, France; Charles </a:t>
            </a:r>
            <a:r>
              <a:rPr lang="en-US" altLang="en-US" sz="2000" noProof="0" dirty="0" err="1">
                <a:latin typeface="Arial" panose="020B0604020202020204" pitchFamily="34" charset="0"/>
                <a:ea typeface="ＭＳ Ｐゴシック" panose="020B0600070205080204" pitchFamily="34" charset="-128"/>
                <a:cs typeface="Arial" panose="020B0604020202020204" pitchFamily="34" charset="0"/>
              </a:rPr>
              <a:t>Percier</a:t>
            </a:r>
            <a:r>
              <a:rPr lang="en-US" altLang="en-US" sz="2000" noProof="0" dirty="0">
                <a:latin typeface="Arial" panose="020B0604020202020204" pitchFamily="34" charset="0"/>
                <a:ea typeface="ＭＳ Ｐゴシック" panose="020B0600070205080204" pitchFamily="34" charset="-128"/>
                <a:cs typeface="Arial" panose="020B0604020202020204" pitchFamily="34" charset="0"/>
              </a:rPr>
              <a:t> and Pierre-François-Léonard Fontaine. French Empire</a:t>
            </a:r>
            <a:endParaRPr lang="en-US" altLang="en-US" sz="2000" noProof="0" dirty="0">
              <a:latin typeface="Arial" panose="020B0604020202020204" pitchFamily="34" charset="0"/>
              <a:cs typeface="Arial" panose="020B0604020202020204" pitchFamily="34" charset="0"/>
            </a:endParaRPr>
          </a:p>
        </p:txBody>
      </p:sp>
      <p:pic>
        <p:nvPicPr>
          <p:cNvPr id="12" name="Picture Placeholder 11" descr="A multi-story building on Rivoli street has windows in series. The bottom floor has arches supported by plain columns. The balustrades are on the story walls. The numerous triangle shape buildings with chimneys are on the top floor.&#10;">
            <a:extLst>
              <a:ext uri="{FF2B5EF4-FFF2-40B4-BE49-F238E27FC236}">
                <a16:creationId xmlns:a16="http://schemas.microsoft.com/office/drawing/2014/main" id="{A8525924-0DFA-EE91-C38D-CD9109F49D92}"/>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1459975" y="1661037"/>
            <a:ext cx="6224051" cy="4708212"/>
          </a:xfrm>
        </p:spPr>
      </p:pic>
    </p:spTree>
    <p:extLst>
      <p:ext uri="{BB962C8B-B14F-4D97-AF65-F5344CB8AC3E}">
        <p14:creationId xmlns:p14="http://schemas.microsoft.com/office/powerpoint/2010/main" val="233744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35930-D048-EEE8-DD0D-1BA78A391A7F}"/>
              </a:ext>
            </a:extLst>
          </p:cNvPr>
          <p:cNvSpPr>
            <a:spLocks noGrp="1"/>
          </p:cNvSpPr>
          <p:nvPr>
            <p:ph type="title"/>
          </p:nvPr>
        </p:nvSpPr>
        <p:spPr>
          <a:xfrm>
            <a:off x="466165" y="152221"/>
            <a:ext cx="8229600" cy="590349"/>
          </a:xfrm>
        </p:spPr>
        <p:txBody>
          <a:bodyPr tIns="18000" bIns="18000" anchor="ctr">
            <a:spAutoFit/>
          </a:bodyPr>
          <a:lstStyle/>
          <a:p>
            <a:r>
              <a:rPr lang="en-US" sz="3600" noProof="0" dirty="0"/>
              <a:t>Interiors</a:t>
            </a:r>
            <a:endParaRPr lang="en-US" noProof="0" dirty="0"/>
          </a:p>
        </p:txBody>
      </p:sp>
      <p:sp>
        <p:nvSpPr>
          <p:cNvPr id="3" name="Content Placeholder 2">
            <a:extLst>
              <a:ext uri="{FF2B5EF4-FFF2-40B4-BE49-F238E27FC236}">
                <a16:creationId xmlns:a16="http://schemas.microsoft.com/office/drawing/2014/main" id="{F3687B4B-64FF-ED2E-FE10-DBF76943B84B}"/>
              </a:ext>
            </a:extLst>
          </p:cNvPr>
          <p:cNvSpPr>
            <a:spLocks noGrp="1"/>
          </p:cNvSpPr>
          <p:nvPr>
            <p:ph sz="quarter" idx="13"/>
          </p:nvPr>
        </p:nvSpPr>
        <p:spPr>
          <a:xfrm>
            <a:off x="466165" y="969135"/>
            <a:ext cx="8229600" cy="1744511"/>
          </a:xfrm>
        </p:spPr>
        <p:txBody>
          <a:bodyPr wrap="square" tIns="18000" bIns="18000" anchor="ctr">
            <a:spAutoFit/>
          </a:bodyPr>
          <a:lstStyle/>
          <a:p>
            <a:pPr indent="-342000">
              <a:spcBef>
                <a:spcPts val="600"/>
              </a:spcBef>
            </a:pP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Classical attributes &amp; motifs from Greece, Rome, &amp; Egypt</a:t>
            </a:r>
          </a:p>
          <a:p>
            <a:pPr indent="-342000">
              <a:spcBef>
                <a:spcPts val="600"/>
              </a:spcBef>
            </a:pP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Evolve from light &amp; delicate to majestic &amp; pompous</a:t>
            </a:r>
          </a:p>
          <a:p>
            <a:pPr lvl="1" indent="-342000"/>
            <a:r>
              <a:rPr lang="en-US" altLang="en-US" noProof="0" dirty="0">
                <a:latin typeface="Arial" panose="020B0604020202020204" pitchFamily="34" charset="0"/>
                <a:ea typeface="ＭＳ Ｐゴシック" panose="020B0600070205080204" pitchFamily="34" charset="-128"/>
                <a:cs typeface="Arial" panose="020B0604020202020204" pitchFamily="34" charset="0"/>
              </a:rPr>
              <a:t>Pompeiian-style wall decorations common in all</a:t>
            </a:r>
          </a:p>
          <a:p>
            <a:pPr lvl="1" indent="-342000"/>
            <a:r>
              <a:rPr lang="en-US" altLang="en-US" noProof="0" dirty="0" err="1">
                <a:latin typeface="Arial" panose="020B0604020202020204" pitchFamily="34" charset="0"/>
                <a:ea typeface="ＭＳ Ｐゴシック" panose="020B0600070205080204" pitchFamily="34" charset="-128"/>
                <a:cs typeface="Arial" panose="020B0604020202020204" pitchFamily="34" charset="0"/>
              </a:rPr>
              <a:t>Directoire</a:t>
            </a:r>
            <a:r>
              <a:rPr lang="en-US" altLang="en-US" noProof="0" dirty="0">
                <a:latin typeface="Arial" panose="020B0604020202020204" pitchFamily="34" charset="0"/>
                <a:ea typeface="ＭＳ Ｐゴシック" panose="020B0600070205080204" pitchFamily="34" charset="-128"/>
                <a:cs typeface="Arial" panose="020B0604020202020204" pitchFamily="34" charset="0"/>
              </a:rPr>
              <a:t>: continues scale &amp; treatments of last years of</a:t>
            </a:r>
            <a:endParaRPr lang="en-US" noProof="0" dirty="0">
              <a:latin typeface="Arial" panose="020B0604020202020204" pitchFamily="34" charset="0"/>
              <a:cs typeface="Arial" panose="020B0604020202020204" pitchFamily="34" charset="0"/>
            </a:endParaRPr>
          </a:p>
        </p:txBody>
      </p:sp>
      <p:sp>
        <p:nvSpPr>
          <p:cNvPr id="16" name="Content Placeholder 15">
            <a:extLst>
              <a:ext uri="{FF2B5EF4-FFF2-40B4-BE49-F238E27FC236}">
                <a16:creationId xmlns:a16="http://schemas.microsoft.com/office/drawing/2014/main" id="{308BECC3-1ED9-D736-559D-A830184C9453}"/>
              </a:ext>
            </a:extLst>
          </p:cNvPr>
          <p:cNvSpPr>
            <a:spLocks noGrp="1"/>
          </p:cNvSpPr>
          <p:nvPr>
            <p:ph sz="quarter" idx="26"/>
          </p:nvPr>
        </p:nvSpPr>
        <p:spPr>
          <a:xfrm>
            <a:off x="1219198" y="2766856"/>
            <a:ext cx="757517" cy="405683"/>
          </a:xfrm>
        </p:spPr>
        <p:txBody>
          <a:bodyPr wrap="square" tIns="18000" bIns="18000" anchor="ctr">
            <a:spAutoFit/>
          </a:bodyPr>
          <a:lstStyle/>
          <a:p>
            <a:pPr marL="0" lvl="1" indent="0">
              <a:buNone/>
            </a:pPr>
            <a:r>
              <a:rPr lang="en-US" altLang="en-US" noProof="0" dirty="0">
                <a:latin typeface="Arial" panose="020B0604020202020204" pitchFamily="34" charset="0"/>
                <a:ea typeface="ＭＳ Ｐゴシック" panose="020B0600070205080204" pitchFamily="34" charset="-128"/>
                <a:cs typeface="Arial" panose="020B0604020202020204" pitchFamily="34" charset="0"/>
              </a:rPr>
              <a:t>Louis</a:t>
            </a:r>
            <a:endParaRPr lang="en-US" noProof="0" dirty="0">
              <a:latin typeface="Arial" panose="020B0604020202020204" pitchFamily="34" charset="0"/>
              <a:cs typeface="Arial" panose="020B0604020202020204" pitchFamily="34" charset="0"/>
            </a:endParaRPr>
          </a:p>
        </p:txBody>
      </p:sp>
      <p:graphicFrame>
        <p:nvGraphicFramePr>
          <p:cNvPr id="25" name="Object 24" descr="Roman numeral sixteen.&#10;">
            <a:extLst>
              <a:ext uri="{FF2B5EF4-FFF2-40B4-BE49-F238E27FC236}">
                <a16:creationId xmlns:a16="http://schemas.microsoft.com/office/drawing/2014/main" id="{E0F9E6D8-D9F2-40A6-2945-63E00E90F782}"/>
              </a:ext>
            </a:extLst>
          </p:cNvPr>
          <p:cNvGraphicFramePr>
            <a:graphicFrameLocks noChangeAspect="1"/>
          </p:cNvGraphicFramePr>
          <p:nvPr>
            <p:extLst>
              <p:ext uri="{D42A27DB-BD31-4B8C-83A1-F6EECF244321}">
                <p14:modId xmlns:p14="http://schemas.microsoft.com/office/powerpoint/2010/main" val="2619515776"/>
              </p:ext>
            </p:extLst>
          </p:nvPr>
        </p:nvGraphicFramePr>
        <p:xfrm>
          <a:off x="2063469" y="2839259"/>
          <a:ext cx="521444" cy="302061"/>
        </p:xfrm>
        <a:graphic>
          <a:graphicData uri="http://schemas.openxmlformats.org/presentationml/2006/ole">
            <mc:AlternateContent xmlns:mc="http://schemas.openxmlformats.org/markup-compatibility/2006">
              <mc:Choice xmlns:v="urn:schemas-microsoft-com:vml" Requires="v">
                <p:oleObj spid="_x0000_s3079" name="Equation" r:id="rId3" imgW="291960" imgH="164880" progId="Equation.DSMT4">
                  <p:embed/>
                </p:oleObj>
              </mc:Choice>
              <mc:Fallback>
                <p:oleObj name="Equation" r:id="rId3" imgW="291960" imgH="164880" progId="Equation.DSMT4">
                  <p:embed/>
                  <p:pic>
                    <p:nvPicPr>
                      <p:cNvPr id="25" name="Object 24" descr="Left parenthesis P times Q right parenthesis.">
                        <a:extLst>
                          <a:ext uri="{FF2B5EF4-FFF2-40B4-BE49-F238E27FC236}">
                            <a16:creationId xmlns:a16="http://schemas.microsoft.com/office/drawing/2014/main" id="{E0F9E6D8-D9F2-40A6-2945-63E00E90F782}"/>
                          </a:ext>
                        </a:extLst>
                      </p:cNvPr>
                      <p:cNvPicPr/>
                      <p:nvPr/>
                    </p:nvPicPr>
                    <p:blipFill>
                      <a:blip r:embed="rId4"/>
                      <a:stretch>
                        <a:fillRect/>
                      </a:stretch>
                    </p:blipFill>
                    <p:spPr>
                      <a:xfrm>
                        <a:off x="2063469" y="2839259"/>
                        <a:ext cx="521444" cy="302061"/>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97D1B78B-538A-6816-BF5A-EA51E2BFE0C4}"/>
              </a:ext>
            </a:extLst>
          </p:cNvPr>
          <p:cNvSpPr>
            <a:spLocks noGrp="1"/>
          </p:cNvSpPr>
          <p:nvPr>
            <p:ph sz="quarter" idx="17"/>
          </p:nvPr>
        </p:nvSpPr>
        <p:spPr>
          <a:xfrm>
            <a:off x="466165" y="3220782"/>
            <a:ext cx="8229600" cy="3006395"/>
          </a:xfrm>
        </p:spPr>
        <p:txBody>
          <a:bodyPr wrap="square" tIns="18000" bIns="18000" anchor="ctr">
            <a:spAutoFit/>
          </a:bodyPr>
          <a:lstStyle/>
          <a:p>
            <a:pPr lvl="1"/>
            <a:r>
              <a:rPr lang="en-US" altLang="en-US" noProof="0" dirty="0">
                <a:latin typeface="Arial" panose="020B0604020202020204" pitchFamily="34" charset="0"/>
                <a:ea typeface="ＭＳ Ｐゴシック" panose="020B0600070205080204" pitchFamily="34" charset="-128"/>
                <a:cs typeface="Arial" panose="020B0604020202020204" pitchFamily="34" charset="0"/>
              </a:rPr>
              <a:t>More simplicity, muted colors, more delicate decoration, &amp; additional antique details.</a:t>
            </a:r>
          </a:p>
          <a:p>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Empire: masculine, formal, &amp; richly detailed</a:t>
            </a:r>
          </a:p>
          <a:p>
            <a:pPr lvl="1"/>
            <a:r>
              <a:rPr lang="en-US" altLang="en-US" noProof="0" dirty="0">
                <a:latin typeface="Arial" panose="020B0604020202020204" pitchFamily="34" charset="0"/>
                <a:ea typeface="ＭＳ Ｐゴシック" panose="020B0600070205080204" pitchFamily="34" charset="-128"/>
                <a:cs typeface="Arial" panose="020B0604020202020204" pitchFamily="34" charset="0"/>
              </a:rPr>
              <a:t>Classical decorations, rich colors, &amp; large, formal furniture arranged around the walls</a:t>
            </a:r>
          </a:p>
          <a:p>
            <a:r>
              <a:rPr lang="en-US" altLang="en-US" sz="2400" noProof="0" dirty="0" err="1">
                <a:latin typeface="Arial" panose="020B0604020202020204" pitchFamily="34" charset="0"/>
                <a:ea typeface="ＭＳ Ｐゴシック" panose="020B0600070205080204" pitchFamily="34" charset="-128"/>
                <a:cs typeface="Arial" panose="020B0604020202020204" pitchFamily="34" charset="0"/>
              </a:rPr>
              <a:t>Percier</a:t>
            </a: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 &amp; Fontaine create Empire</a:t>
            </a:r>
          </a:p>
          <a:p>
            <a:pPr lvl="1"/>
            <a:r>
              <a:rPr lang="en-US" altLang="en-US" noProof="0" dirty="0">
                <a:latin typeface="Arial" panose="020B0604020202020204" pitchFamily="34" charset="0"/>
                <a:ea typeface="ＭＳ Ｐゴシック" panose="020B0600070205080204" pitchFamily="34" charset="-128"/>
                <a:cs typeface="Arial" panose="020B0604020202020204" pitchFamily="34" charset="0"/>
              </a:rPr>
              <a:t>Design all elements in a room for unity</a:t>
            </a:r>
          </a:p>
        </p:txBody>
      </p:sp>
    </p:spTree>
    <p:extLst>
      <p:ext uri="{BB962C8B-B14F-4D97-AF65-F5344CB8AC3E}">
        <p14:creationId xmlns:p14="http://schemas.microsoft.com/office/powerpoint/2010/main" val="2780445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7762F-38D2-7B13-91AB-009E679AE011}"/>
              </a:ext>
            </a:extLst>
          </p:cNvPr>
          <p:cNvSpPr>
            <a:spLocks noGrp="1"/>
          </p:cNvSpPr>
          <p:nvPr>
            <p:ph type="title"/>
          </p:nvPr>
        </p:nvSpPr>
        <p:spPr>
          <a:xfrm>
            <a:off x="457200" y="161186"/>
            <a:ext cx="8229600" cy="590349"/>
          </a:xfrm>
        </p:spPr>
        <p:txBody>
          <a:bodyPr tIns="18000" bIns="18000" anchor="ctr">
            <a:spAutoFit/>
          </a:bodyPr>
          <a:lstStyle/>
          <a:p>
            <a:r>
              <a:rPr lang="en-US" altLang="en-US" noProof="0" dirty="0"/>
              <a:t>27.5</a:t>
            </a:r>
            <a:endParaRPr lang="en-US" noProof="0" dirty="0"/>
          </a:p>
        </p:txBody>
      </p:sp>
      <p:sp>
        <p:nvSpPr>
          <p:cNvPr id="3" name="Content Placeholder 2">
            <a:extLst>
              <a:ext uri="{FF2B5EF4-FFF2-40B4-BE49-F238E27FC236}">
                <a16:creationId xmlns:a16="http://schemas.microsoft.com/office/drawing/2014/main" id="{6046FE2F-16BC-62C1-8F5E-388E2BDD6E23}"/>
              </a:ext>
            </a:extLst>
          </p:cNvPr>
          <p:cNvSpPr>
            <a:spLocks noGrp="1"/>
          </p:cNvSpPr>
          <p:nvPr>
            <p:ph sz="quarter" idx="13"/>
          </p:nvPr>
        </p:nvSpPr>
        <p:spPr>
          <a:xfrm>
            <a:off x="462224" y="859075"/>
            <a:ext cx="8224576" cy="651905"/>
          </a:xfrm>
        </p:spPr>
        <p:txBody>
          <a:bodyPr wrap="square" tIns="18000" bIns="18000" anchor="ctr">
            <a:spAutoFit/>
          </a:bodyPr>
          <a:lstStyle/>
          <a:p>
            <a:pPr marL="0" indent="0">
              <a:buNone/>
            </a:pPr>
            <a:r>
              <a:rPr lang="en-US" altLang="en-US" sz="2000" i="1" noProof="0" dirty="0">
                <a:latin typeface="Arial" panose="020B0604020202020204" pitchFamily="34" charset="0"/>
                <a:cs typeface="Arial" panose="020B0604020202020204" pitchFamily="34" charset="0"/>
              </a:rPr>
              <a:t>La Salle du </a:t>
            </a:r>
            <a:r>
              <a:rPr lang="en-US" altLang="en-US" sz="2000" i="1" noProof="0" dirty="0" err="1">
                <a:latin typeface="Arial" panose="020B0604020202020204" pitchFamily="34" charset="0"/>
                <a:cs typeface="Arial" panose="020B0604020202020204" pitchFamily="34" charset="0"/>
              </a:rPr>
              <a:t>Trone</a:t>
            </a:r>
            <a:r>
              <a:rPr lang="en-US" altLang="en-US" sz="2000" i="1" noProof="0" dirty="0">
                <a:latin typeface="Arial" panose="020B0604020202020204" pitchFamily="34" charset="0"/>
                <a:cs typeface="Arial" panose="020B0604020202020204" pitchFamily="34" charset="0"/>
              </a:rPr>
              <a:t> á Napoleon</a:t>
            </a:r>
            <a:r>
              <a:rPr lang="en-US" altLang="en-US" sz="2000" noProof="0" dirty="0">
                <a:latin typeface="Arial" panose="020B0604020202020204" pitchFamily="34" charset="0"/>
                <a:cs typeface="Arial" panose="020B0604020202020204" pitchFamily="34" charset="0"/>
              </a:rPr>
              <a:t> (throne room of Napoleon), </a:t>
            </a:r>
            <a:r>
              <a:rPr lang="en-US" altLang="en-US" sz="2000" i="1" noProof="0" dirty="0">
                <a:latin typeface="Arial" panose="020B0604020202020204" pitchFamily="34" charset="0"/>
                <a:cs typeface="Arial" panose="020B0604020202020204" pitchFamily="34" charset="0"/>
              </a:rPr>
              <a:t>Palais de Fontainebleau</a:t>
            </a:r>
            <a:r>
              <a:rPr lang="en-US" altLang="en-US" sz="2000" noProof="0" dirty="0">
                <a:latin typeface="Arial" panose="020B0604020202020204" pitchFamily="34" charset="0"/>
                <a:cs typeface="Arial" panose="020B0604020202020204" pitchFamily="34" charset="0"/>
              </a:rPr>
              <a:t>, c.1800; Fontainebleau, France. French Empire.</a:t>
            </a:r>
          </a:p>
        </p:txBody>
      </p:sp>
      <p:pic>
        <p:nvPicPr>
          <p:cNvPr id="8" name="Picture Placeholder 7" descr="An interior view of the throne room of Napoleon has a throne at its central axis.&#10;Long description is available in notes, press F6.">
            <a:extLst>
              <a:ext uri="{FF2B5EF4-FFF2-40B4-BE49-F238E27FC236}">
                <a16:creationId xmlns:a16="http://schemas.microsoft.com/office/drawing/2014/main" id="{27660F5C-2685-058C-E8AE-483391E4C570}"/>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735" t="1110"/>
          <a:stretch/>
        </p:blipFill>
        <p:spPr>
          <a:xfrm>
            <a:off x="1326776" y="1631576"/>
            <a:ext cx="6279774" cy="4694158"/>
          </a:xfrm>
        </p:spPr>
      </p:pic>
    </p:spTree>
    <p:extLst>
      <p:ext uri="{BB962C8B-B14F-4D97-AF65-F5344CB8AC3E}">
        <p14:creationId xmlns:p14="http://schemas.microsoft.com/office/powerpoint/2010/main" val="2349961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7762F-38D2-7B13-91AB-009E679AE011}"/>
              </a:ext>
            </a:extLst>
          </p:cNvPr>
          <p:cNvSpPr>
            <a:spLocks noGrp="1"/>
          </p:cNvSpPr>
          <p:nvPr>
            <p:ph type="title"/>
          </p:nvPr>
        </p:nvSpPr>
        <p:spPr>
          <a:xfrm>
            <a:off x="457200" y="161186"/>
            <a:ext cx="8229600" cy="590349"/>
          </a:xfrm>
        </p:spPr>
        <p:txBody>
          <a:bodyPr tIns="18000" bIns="18000" anchor="ctr">
            <a:spAutoFit/>
          </a:bodyPr>
          <a:lstStyle/>
          <a:p>
            <a:r>
              <a:rPr lang="en-US" altLang="en-US" sz="3600" noProof="0" dirty="0">
                <a:ea typeface="ＭＳ Ｐゴシック" panose="020B0600070205080204" pitchFamily="34" charset="-128"/>
              </a:rPr>
              <a:t>27.6</a:t>
            </a:r>
            <a:endParaRPr lang="en-US" noProof="0" dirty="0"/>
          </a:p>
        </p:txBody>
      </p:sp>
      <p:sp>
        <p:nvSpPr>
          <p:cNvPr id="3" name="Content Placeholder 2">
            <a:extLst>
              <a:ext uri="{FF2B5EF4-FFF2-40B4-BE49-F238E27FC236}">
                <a16:creationId xmlns:a16="http://schemas.microsoft.com/office/drawing/2014/main" id="{6046FE2F-16BC-62C1-8F5E-388E2BDD6E23}"/>
              </a:ext>
            </a:extLst>
          </p:cNvPr>
          <p:cNvSpPr>
            <a:spLocks noGrp="1"/>
          </p:cNvSpPr>
          <p:nvPr>
            <p:ph sz="quarter" idx="13"/>
          </p:nvPr>
        </p:nvSpPr>
        <p:spPr>
          <a:xfrm>
            <a:off x="462224" y="838392"/>
            <a:ext cx="8224576" cy="867348"/>
          </a:xfrm>
        </p:spPr>
        <p:txBody>
          <a:bodyPr wrap="square" tIns="18000" bIns="18000" anchor="ctr">
            <a:spAutoFit/>
          </a:bodyPr>
          <a:lstStyle/>
          <a:p>
            <a:pPr marL="0" indent="0">
              <a:buNone/>
            </a:pPr>
            <a:r>
              <a:rPr lang="en-US" altLang="en-US" sz="1800" i="1" noProof="0" dirty="0">
                <a:latin typeface="Arial" panose="020B0604020202020204" pitchFamily="34" charset="0"/>
                <a:ea typeface="ＭＳ Ｐゴシック" panose="020B0600070205080204" pitchFamily="34" charset="-128"/>
                <a:cs typeface="Arial" panose="020B0604020202020204" pitchFamily="34" charset="0"/>
              </a:rPr>
              <a:t>Salle de Conseil</a:t>
            </a:r>
            <a:r>
              <a:rPr lang="en-US" altLang="en-US" sz="1800" noProof="0" dirty="0">
                <a:latin typeface="Arial" panose="020B0604020202020204" pitchFamily="34" charset="0"/>
                <a:ea typeface="ＭＳ Ｐゴシック" panose="020B0600070205080204" pitchFamily="34" charset="-128"/>
                <a:cs typeface="Arial" panose="020B0604020202020204" pitchFamily="34" charset="0"/>
              </a:rPr>
              <a:t> (Council Chamber), </a:t>
            </a:r>
            <a:r>
              <a:rPr lang="en-US" altLang="en-US" sz="1800" i="1" noProof="0" dirty="0">
                <a:latin typeface="Arial" panose="020B0604020202020204" pitchFamily="34" charset="0"/>
                <a:ea typeface="ＭＳ Ｐゴシック" panose="020B0600070205080204" pitchFamily="34" charset="-128"/>
                <a:cs typeface="Arial" panose="020B0604020202020204" pitchFamily="34" charset="0"/>
              </a:rPr>
              <a:t>Château de la Malmaison</a:t>
            </a:r>
            <a:r>
              <a:rPr lang="en-US" altLang="en-US" sz="1800" noProof="0" dirty="0">
                <a:latin typeface="Arial" panose="020B0604020202020204" pitchFamily="34" charset="0"/>
                <a:ea typeface="ＭＳ Ｐゴシック" panose="020B0600070205080204" pitchFamily="34" charset="-128"/>
                <a:cs typeface="Arial" panose="020B0604020202020204" pitchFamily="34" charset="0"/>
              </a:rPr>
              <a:t>, c.1800; near Paris, France; Charles </a:t>
            </a:r>
            <a:r>
              <a:rPr lang="en-US" altLang="en-US" sz="1800" noProof="0" dirty="0" err="1">
                <a:latin typeface="Arial" panose="020B0604020202020204" pitchFamily="34" charset="0"/>
                <a:ea typeface="ＭＳ Ｐゴシック" panose="020B0600070205080204" pitchFamily="34" charset="-128"/>
                <a:cs typeface="Arial" panose="020B0604020202020204" pitchFamily="34" charset="0"/>
              </a:rPr>
              <a:t>Percier</a:t>
            </a:r>
            <a:r>
              <a:rPr lang="en-US" altLang="en-US" sz="1800" noProof="0" dirty="0">
                <a:latin typeface="Arial" panose="020B0604020202020204" pitchFamily="34" charset="0"/>
                <a:ea typeface="ＭＳ Ｐゴシック" panose="020B0600070205080204" pitchFamily="34" charset="-128"/>
                <a:cs typeface="Arial" panose="020B0604020202020204" pitchFamily="34" charset="0"/>
              </a:rPr>
              <a:t> and Pierre-François-Léonard Fontaine. French Empire.</a:t>
            </a:r>
            <a:endParaRPr lang="en-US" altLang="en-US" sz="1800" noProof="0" dirty="0">
              <a:latin typeface="Arial" panose="020B0604020202020204" pitchFamily="34" charset="0"/>
              <a:cs typeface="Arial" panose="020B0604020202020204" pitchFamily="34" charset="0"/>
            </a:endParaRPr>
          </a:p>
        </p:txBody>
      </p:sp>
      <p:pic>
        <p:nvPicPr>
          <p:cNvPr id="7" name="Picture Placeholder 6" descr="A council chamber has a mantelpiece on the left wall. The ceiling and walls are furnished with wallpaper. Doors are on the right, with pediment. A circular table with cabriole legs is at the center, and foldable chairs are arranged.&#10;">
            <a:extLst>
              <a:ext uri="{FF2B5EF4-FFF2-40B4-BE49-F238E27FC236}">
                <a16:creationId xmlns:a16="http://schemas.microsoft.com/office/drawing/2014/main" id="{C9A9BB3C-9E85-9BF0-C752-636C5D85675A}"/>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585" t="782"/>
          <a:stretch/>
        </p:blipFill>
        <p:spPr>
          <a:xfrm>
            <a:off x="851646" y="1775012"/>
            <a:ext cx="7432309" cy="4585720"/>
          </a:xfrm>
        </p:spPr>
      </p:pic>
    </p:spTree>
    <p:extLst>
      <p:ext uri="{BB962C8B-B14F-4D97-AF65-F5344CB8AC3E}">
        <p14:creationId xmlns:p14="http://schemas.microsoft.com/office/powerpoint/2010/main" val="3946273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5D526-81DD-B6F0-D0B8-67F0D3A1BF8C}"/>
              </a:ext>
            </a:extLst>
          </p:cNvPr>
          <p:cNvSpPr>
            <a:spLocks noGrp="1"/>
          </p:cNvSpPr>
          <p:nvPr>
            <p:ph type="title"/>
          </p:nvPr>
        </p:nvSpPr>
        <p:spPr>
          <a:xfrm>
            <a:off x="466165" y="152221"/>
            <a:ext cx="8229600" cy="590349"/>
          </a:xfrm>
        </p:spPr>
        <p:txBody>
          <a:bodyPr tIns="18000" bIns="18000">
            <a:spAutoFit/>
          </a:bodyPr>
          <a:lstStyle/>
          <a:p>
            <a:r>
              <a:rPr lang="en-US" altLang="en-US" sz="3600" noProof="0" dirty="0">
                <a:ea typeface="ＭＳ Ｐゴシック" panose="020B0600070205080204" pitchFamily="34" charset="-128"/>
              </a:rPr>
              <a:t>27.7</a:t>
            </a:r>
            <a:endParaRPr lang="en-US" noProof="0" dirty="0"/>
          </a:p>
        </p:txBody>
      </p:sp>
      <p:sp>
        <p:nvSpPr>
          <p:cNvPr id="3" name="Content Placeholder 2">
            <a:extLst>
              <a:ext uri="{FF2B5EF4-FFF2-40B4-BE49-F238E27FC236}">
                <a16:creationId xmlns:a16="http://schemas.microsoft.com/office/drawing/2014/main" id="{9409B101-B7B2-5CD4-9D47-622B0755E8F3}"/>
              </a:ext>
            </a:extLst>
          </p:cNvPr>
          <p:cNvSpPr>
            <a:spLocks noGrp="1"/>
          </p:cNvSpPr>
          <p:nvPr>
            <p:ph sz="quarter" idx="13"/>
          </p:nvPr>
        </p:nvSpPr>
        <p:spPr>
          <a:xfrm>
            <a:off x="466165" y="887509"/>
            <a:ext cx="8229600" cy="867348"/>
          </a:xfrm>
        </p:spPr>
        <p:txBody>
          <a:bodyPr wrap="square" tIns="18000" bIns="18000">
            <a:spAutoFit/>
          </a:bodyPr>
          <a:lstStyle/>
          <a:p>
            <a:pPr marL="0" indent="0">
              <a:buNone/>
            </a:pPr>
            <a:r>
              <a:rPr lang="en-US" altLang="en-US" sz="1800" i="1" noProof="0" dirty="0">
                <a:latin typeface="Arial" panose="020B0604020202020204" pitchFamily="34" charset="0"/>
                <a:ea typeface="ＭＳ Ｐゴシック" panose="020B0600070205080204" pitchFamily="34" charset="-128"/>
                <a:cs typeface="Arial" panose="020B0604020202020204" pitchFamily="34" charset="0"/>
              </a:rPr>
              <a:t>Cabinet de travail-</a:t>
            </a:r>
            <a:r>
              <a:rPr lang="en-US" altLang="en-US" sz="1800" i="1" noProof="0" dirty="0" err="1">
                <a:latin typeface="Arial" panose="020B0604020202020204" pitchFamily="34" charset="0"/>
                <a:ea typeface="ＭＳ Ｐゴシック" panose="020B0600070205080204" pitchFamily="34" charset="-128"/>
                <a:cs typeface="Arial" panose="020B0604020202020204" pitchFamily="34" charset="0"/>
              </a:rPr>
              <a:t>bibliothéque</a:t>
            </a:r>
            <a:r>
              <a:rPr lang="en-US" altLang="en-US" sz="1800" i="1" noProof="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800" noProof="0" dirty="0">
                <a:latin typeface="Arial" panose="020B0604020202020204" pitchFamily="34" charset="0"/>
                <a:ea typeface="ＭＳ Ｐゴシック" panose="020B0600070205080204" pitchFamily="34" charset="-128"/>
                <a:cs typeface="Arial" panose="020B0604020202020204" pitchFamily="34" charset="0"/>
              </a:rPr>
              <a:t>(library),</a:t>
            </a:r>
            <a:r>
              <a:rPr lang="en-US" altLang="en-US" sz="1800" i="1" noProof="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800" noProof="0" dirty="0">
                <a:latin typeface="Arial" panose="020B0604020202020204" pitchFamily="34" charset="0"/>
                <a:ea typeface="ＭＳ Ｐゴシック" panose="020B0600070205080204" pitchFamily="34" charset="-128"/>
                <a:cs typeface="Arial" panose="020B0604020202020204" pitchFamily="34" charset="0"/>
              </a:rPr>
              <a:t>Château de la Malmaison, near Paris, France.</a:t>
            </a:r>
            <a:r>
              <a:rPr lang="en-US" altLang="en-US" sz="1800" i="1" noProof="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800" noProof="0" dirty="0">
                <a:latin typeface="Arial" panose="020B0604020202020204" pitchFamily="34" charset="0"/>
                <a:ea typeface="ＭＳ Ｐゴシック" panose="020B0600070205080204" pitchFamily="34" charset="-128"/>
                <a:cs typeface="Arial" panose="020B0604020202020204" pitchFamily="34" charset="0"/>
              </a:rPr>
              <a:t>Library published in</a:t>
            </a:r>
            <a:r>
              <a:rPr lang="en-US" altLang="en-US" sz="1800" i="1" noProof="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800" i="1" noProof="0" dirty="0" err="1">
                <a:latin typeface="Arial" panose="020B0604020202020204" pitchFamily="34" charset="0"/>
                <a:ea typeface="ＭＳ Ｐゴシック" panose="020B0600070205080204" pitchFamily="34" charset="-128"/>
                <a:cs typeface="Arial" panose="020B0604020202020204" pitchFamily="34" charset="0"/>
              </a:rPr>
              <a:t>Recueil</a:t>
            </a:r>
            <a:r>
              <a:rPr lang="en-US" altLang="en-US" sz="1800" i="1" noProof="0" dirty="0">
                <a:latin typeface="Arial" panose="020B0604020202020204" pitchFamily="34" charset="0"/>
                <a:ea typeface="ＭＳ Ｐゴシック" panose="020B0600070205080204" pitchFamily="34" charset="-128"/>
                <a:cs typeface="Arial" panose="020B0604020202020204" pitchFamily="34" charset="0"/>
              </a:rPr>
              <a:t> de </a:t>
            </a:r>
            <a:r>
              <a:rPr lang="en-US" altLang="en-US" sz="1800" i="1" noProof="0" dirty="0" err="1">
                <a:latin typeface="Arial" panose="020B0604020202020204" pitchFamily="34" charset="0"/>
                <a:ea typeface="ＭＳ Ｐゴシック" panose="020B0600070205080204" pitchFamily="34" charset="-128"/>
                <a:cs typeface="Arial" panose="020B0604020202020204" pitchFamily="34" charset="0"/>
              </a:rPr>
              <a:t>décorations</a:t>
            </a:r>
            <a:r>
              <a:rPr lang="en-US" altLang="en-US" sz="1800" i="1" noProof="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800" i="1" noProof="0" dirty="0" err="1">
                <a:latin typeface="Arial" panose="020B0604020202020204" pitchFamily="34" charset="0"/>
                <a:ea typeface="ＭＳ Ｐゴシック" panose="020B0600070205080204" pitchFamily="34" charset="-128"/>
                <a:cs typeface="Arial" panose="020B0604020202020204" pitchFamily="34" charset="0"/>
              </a:rPr>
              <a:t>intérieures</a:t>
            </a:r>
            <a:r>
              <a:rPr lang="en-US" altLang="en-US" sz="1800" i="1" noProof="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800" noProof="0" dirty="0">
                <a:latin typeface="Arial" panose="020B0604020202020204" pitchFamily="34" charset="0"/>
                <a:ea typeface="ＭＳ Ｐゴシック" panose="020B0600070205080204" pitchFamily="34" charset="-128"/>
                <a:cs typeface="Arial" panose="020B0604020202020204" pitchFamily="34" charset="0"/>
              </a:rPr>
              <a:t>1812, 1827. French Empire.</a:t>
            </a:r>
            <a:endParaRPr lang="en-US" sz="1800" noProof="0" dirty="0">
              <a:latin typeface="Arial" panose="020B0604020202020204" pitchFamily="34" charset="0"/>
              <a:cs typeface="Arial" panose="020B0604020202020204" pitchFamily="34" charset="0"/>
            </a:endParaRPr>
          </a:p>
        </p:txBody>
      </p:sp>
      <p:pic>
        <p:nvPicPr>
          <p:cNvPr id="7" name="Picture Placeholder 6" descr="An illustration depicts the interior view of a library.&#10;Long description 1 is available in notes, press F6.">
            <a:extLst>
              <a:ext uri="{FF2B5EF4-FFF2-40B4-BE49-F238E27FC236}">
                <a16:creationId xmlns:a16="http://schemas.microsoft.com/office/drawing/2014/main" id="{19BED3EA-2B43-598A-CBBC-111C996CE7E4}"/>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472502" y="2173792"/>
            <a:ext cx="4697158" cy="3025886"/>
          </a:xfrm>
        </p:spPr>
      </p:pic>
      <p:pic>
        <p:nvPicPr>
          <p:cNvPr id="11" name="Picture Placeholder 10" descr="An interior view of a library depicts its characteristics. &#10;Long description 2 is available in notes, press F6.">
            <a:extLst>
              <a:ext uri="{FF2B5EF4-FFF2-40B4-BE49-F238E27FC236}">
                <a16:creationId xmlns:a16="http://schemas.microsoft.com/office/drawing/2014/main" id="{97B19032-B03B-DDB1-E43E-BC9BC0ACFD61}"/>
              </a:ext>
            </a:extLst>
          </p:cNvPr>
          <p:cNvPicPr>
            <a:picLocks noGrp="1" noChangeAspect="1"/>
          </p:cNvPicPr>
          <p:nvPr>
            <p:ph type="pic" sz="quarter" idx="16"/>
          </p:nvPr>
        </p:nvPicPr>
        <p:blipFill rotWithShape="1">
          <a:blip r:embed="rId4">
            <a:extLst>
              <a:ext uri="{28A0092B-C50C-407E-A947-70E740481C1C}">
                <a14:useLocalDpi xmlns:a14="http://schemas.microsoft.com/office/drawing/2010/main" val="0"/>
              </a:ext>
            </a:extLst>
          </a:blip>
          <a:srcRect l="1231" t="784" b="1"/>
          <a:stretch/>
        </p:blipFill>
        <p:spPr>
          <a:xfrm>
            <a:off x="5334000" y="1981199"/>
            <a:ext cx="3292404" cy="4224409"/>
          </a:xfrm>
        </p:spPr>
      </p:pic>
    </p:spTree>
    <p:extLst>
      <p:ext uri="{BB962C8B-B14F-4D97-AF65-F5344CB8AC3E}">
        <p14:creationId xmlns:p14="http://schemas.microsoft.com/office/powerpoint/2010/main" val="2261495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7762F-38D2-7B13-91AB-009E679AE011}"/>
              </a:ext>
            </a:extLst>
          </p:cNvPr>
          <p:cNvSpPr>
            <a:spLocks noGrp="1"/>
          </p:cNvSpPr>
          <p:nvPr>
            <p:ph type="title"/>
          </p:nvPr>
        </p:nvSpPr>
        <p:spPr>
          <a:xfrm>
            <a:off x="457200" y="161186"/>
            <a:ext cx="8229600" cy="590349"/>
          </a:xfrm>
        </p:spPr>
        <p:txBody>
          <a:bodyPr tIns="18000" bIns="18000" anchor="ctr">
            <a:spAutoFit/>
          </a:bodyPr>
          <a:lstStyle/>
          <a:p>
            <a:r>
              <a:rPr lang="en-US" altLang="en-US" sz="3600" noProof="0" dirty="0">
                <a:ea typeface="ＭＳ Ｐゴシック" panose="020B0600070205080204" pitchFamily="34" charset="-128"/>
              </a:rPr>
              <a:t>27.8</a:t>
            </a:r>
            <a:endParaRPr lang="en-US" noProof="0" dirty="0"/>
          </a:p>
        </p:txBody>
      </p:sp>
      <p:sp>
        <p:nvSpPr>
          <p:cNvPr id="3" name="Content Placeholder 2">
            <a:extLst>
              <a:ext uri="{FF2B5EF4-FFF2-40B4-BE49-F238E27FC236}">
                <a16:creationId xmlns:a16="http://schemas.microsoft.com/office/drawing/2014/main" id="{6046FE2F-16BC-62C1-8F5E-388E2BDD6E23}"/>
              </a:ext>
            </a:extLst>
          </p:cNvPr>
          <p:cNvSpPr>
            <a:spLocks noGrp="1"/>
          </p:cNvSpPr>
          <p:nvPr>
            <p:ph sz="quarter" idx="13"/>
          </p:nvPr>
        </p:nvSpPr>
        <p:spPr>
          <a:xfrm>
            <a:off x="462224" y="874330"/>
            <a:ext cx="8224576" cy="528794"/>
          </a:xfrm>
        </p:spPr>
        <p:txBody>
          <a:bodyPr wrap="square" tIns="18000" bIns="18000" anchor="ctr">
            <a:spAutoFit/>
          </a:bodyPr>
          <a:lstStyle/>
          <a:p>
            <a:pPr marL="0" indent="0">
              <a:buNone/>
            </a:pPr>
            <a:r>
              <a:rPr lang="en-US" altLang="en-US" sz="1600" i="1" noProof="0" dirty="0">
                <a:latin typeface="Arial" panose="020B0604020202020204" pitchFamily="34" charset="0"/>
                <a:ea typeface="ＭＳ Ｐゴシック" panose="020B0600070205080204" pitchFamily="34" charset="-128"/>
                <a:cs typeface="Arial" panose="020B0604020202020204" pitchFamily="34" charset="0"/>
              </a:rPr>
              <a:t>Lit </a:t>
            </a:r>
            <a:r>
              <a:rPr lang="en-US" altLang="en-US" sz="1600" i="1" noProof="0" dirty="0" err="1">
                <a:latin typeface="Arial" panose="020B0604020202020204" pitchFamily="34" charset="0"/>
                <a:ea typeface="ＭＳ Ｐゴシック" panose="020B0600070205080204" pitchFamily="34" charset="-128"/>
                <a:cs typeface="Arial" panose="020B0604020202020204" pitchFamily="34" charset="0"/>
              </a:rPr>
              <a:t>éxécuté</a:t>
            </a:r>
            <a:r>
              <a:rPr lang="en-US" altLang="en-US" sz="1600" i="1" noProof="0" dirty="0">
                <a:latin typeface="Arial" panose="020B0604020202020204" pitchFamily="34" charset="0"/>
                <a:ea typeface="ＭＳ Ｐゴシック" panose="020B0600070205080204" pitchFamily="34" charset="-128"/>
                <a:cs typeface="Arial" panose="020B0604020202020204" pitchFamily="34" charset="0"/>
              </a:rPr>
              <a:t> à Paris</a:t>
            </a:r>
            <a:r>
              <a:rPr lang="en-US" altLang="en-US" sz="1600" noProof="0" dirty="0">
                <a:latin typeface="Arial" panose="020B0604020202020204" pitchFamily="34" charset="0"/>
                <a:ea typeface="ＭＳ Ｐゴシック" panose="020B0600070205080204" pitchFamily="34" charset="-128"/>
                <a:cs typeface="Arial" panose="020B0604020202020204" pitchFamily="34" charset="0"/>
              </a:rPr>
              <a:t>, c. 1827; Paris, France; Charles </a:t>
            </a:r>
            <a:r>
              <a:rPr lang="en-US" altLang="en-US" sz="1600" noProof="0" dirty="0" err="1">
                <a:latin typeface="Arial" panose="020B0604020202020204" pitchFamily="34" charset="0"/>
                <a:ea typeface="ＭＳ Ｐゴシック" panose="020B0600070205080204" pitchFamily="34" charset="-128"/>
                <a:cs typeface="Arial" panose="020B0604020202020204" pitchFamily="34" charset="0"/>
              </a:rPr>
              <a:t>Percier</a:t>
            </a:r>
            <a:r>
              <a:rPr lang="en-US" altLang="en-US" sz="1600" noProof="0" dirty="0">
                <a:latin typeface="Arial" panose="020B0604020202020204" pitchFamily="34" charset="0"/>
                <a:ea typeface="ＭＳ Ｐゴシック" panose="020B0600070205080204" pitchFamily="34" charset="-128"/>
                <a:cs typeface="Arial" panose="020B0604020202020204" pitchFamily="34" charset="0"/>
              </a:rPr>
              <a:t> and Pierre-François-Leonard Fontaine; published in </a:t>
            </a:r>
            <a:r>
              <a:rPr lang="en-US" altLang="en-US" sz="1600" i="1" noProof="0" dirty="0" err="1">
                <a:latin typeface="Arial" panose="020B0604020202020204" pitchFamily="34" charset="0"/>
                <a:ea typeface="ＭＳ Ｐゴシック" panose="020B0600070205080204" pitchFamily="34" charset="-128"/>
                <a:cs typeface="Arial" panose="020B0604020202020204" pitchFamily="34" charset="0"/>
              </a:rPr>
              <a:t>Recueil</a:t>
            </a:r>
            <a:r>
              <a:rPr lang="en-US" altLang="en-US" sz="1600" i="1" noProof="0" dirty="0">
                <a:latin typeface="Arial" panose="020B0604020202020204" pitchFamily="34" charset="0"/>
                <a:ea typeface="ＭＳ Ｐゴシック" panose="020B0600070205080204" pitchFamily="34" charset="-128"/>
                <a:cs typeface="Arial" panose="020B0604020202020204" pitchFamily="34" charset="0"/>
              </a:rPr>
              <a:t> de </a:t>
            </a:r>
            <a:r>
              <a:rPr lang="en-US" altLang="en-US" sz="1600" i="1" noProof="0" dirty="0" err="1">
                <a:latin typeface="Arial" panose="020B0604020202020204" pitchFamily="34" charset="0"/>
                <a:ea typeface="ＭＳ Ｐゴシック" panose="020B0600070205080204" pitchFamily="34" charset="-128"/>
                <a:cs typeface="Arial" panose="020B0604020202020204" pitchFamily="34" charset="0"/>
              </a:rPr>
              <a:t>décorations</a:t>
            </a:r>
            <a:r>
              <a:rPr lang="en-US" altLang="en-US" sz="1600" i="1" noProof="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600" i="1" noProof="0" dirty="0" err="1">
                <a:latin typeface="Arial" panose="020B0604020202020204" pitchFamily="34" charset="0"/>
                <a:ea typeface="ＭＳ Ｐゴシック" panose="020B0600070205080204" pitchFamily="34" charset="-128"/>
                <a:cs typeface="Arial" panose="020B0604020202020204" pitchFamily="34" charset="0"/>
              </a:rPr>
              <a:t>intérieures</a:t>
            </a:r>
            <a:r>
              <a:rPr lang="en-US" altLang="en-US" sz="1600" noProof="0" dirty="0">
                <a:latin typeface="Arial" panose="020B0604020202020204" pitchFamily="34" charset="0"/>
                <a:ea typeface="ＭＳ Ｐゴシック" panose="020B0600070205080204" pitchFamily="34" charset="-128"/>
                <a:cs typeface="Arial" panose="020B0604020202020204" pitchFamily="34" charset="0"/>
              </a:rPr>
              <a:t>, 1812, 1827. French Empire.</a:t>
            </a:r>
            <a:endParaRPr lang="en-US" altLang="en-US" sz="1600" noProof="0" dirty="0">
              <a:latin typeface="Arial" panose="020B0604020202020204" pitchFamily="34" charset="0"/>
              <a:cs typeface="Arial" panose="020B0604020202020204" pitchFamily="34" charset="0"/>
            </a:endParaRPr>
          </a:p>
        </p:txBody>
      </p:sp>
      <p:pic>
        <p:nvPicPr>
          <p:cNvPr id="8" name="Picture Placeholder 7" descr="An illustration depicts an interior view of a building that has grand decorations on the wall and a great throne. &#10;Long description is available in notes, press F6.">
            <a:extLst>
              <a:ext uri="{FF2B5EF4-FFF2-40B4-BE49-F238E27FC236}">
                <a16:creationId xmlns:a16="http://schemas.microsoft.com/office/drawing/2014/main" id="{4A8F25BA-1CB5-4D46-01CE-52FA48662ACE}"/>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368607" y="1589391"/>
            <a:ext cx="6406784" cy="4759819"/>
          </a:xfrm>
        </p:spPr>
      </p:pic>
    </p:spTree>
    <p:extLst>
      <p:ext uri="{BB962C8B-B14F-4D97-AF65-F5344CB8AC3E}">
        <p14:creationId xmlns:p14="http://schemas.microsoft.com/office/powerpoint/2010/main" val="2626227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7762F-38D2-7B13-91AB-009E679AE011}"/>
              </a:ext>
            </a:extLst>
          </p:cNvPr>
          <p:cNvSpPr>
            <a:spLocks noGrp="1"/>
          </p:cNvSpPr>
          <p:nvPr>
            <p:ph type="title"/>
          </p:nvPr>
        </p:nvSpPr>
        <p:spPr>
          <a:xfrm>
            <a:off x="457200" y="161186"/>
            <a:ext cx="8229600" cy="590349"/>
          </a:xfrm>
        </p:spPr>
        <p:txBody>
          <a:bodyPr tIns="18000" bIns="18000" anchor="ctr">
            <a:spAutoFit/>
          </a:bodyPr>
          <a:lstStyle/>
          <a:p>
            <a:r>
              <a:rPr lang="en-US" altLang="en-US" noProof="0" dirty="0"/>
              <a:t>27.9</a:t>
            </a:r>
            <a:endParaRPr lang="en-US" noProof="0" dirty="0"/>
          </a:p>
        </p:txBody>
      </p:sp>
      <p:sp>
        <p:nvSpPr>
          <p:cNvPr id="3" name="Content Placeholder 2">
            <a:extLst>
              <a:ext uri="{FF2B5EF4-FFF2-40B4-BE49-F238E27FC236}">
                <a16:creationId xmlns:a16="http://schemas.microsoft.com/office/drawing/2014/main" id="{6046FE2F-16BC-62C1-8F5E-388E2BDD6E23}"/>
              </a:ext>
            </a:extLst>
          </p:cNvPr>
          <p:cNvSpPr>
            <a:spLocks noGrp="1"/>
          </p:cNvSpPr>
          <p:nvPr>
            <p:ph sz="quarter" idx="13"/>
          </p:nvPr>
        </p:nvSpPr>
        <p:spPr>
          <a:xfrm>
            <a:off x="462224" y="830708"/>
            <a:ext cx="8224576" cy="651905"/>
          </a:xfrm>
        </p:spPr>
        <p:txBody>
          <a:bodyPr wrap="square" tIns="18000" bIns="18000" anchor="ctr">
            <a:spAutoFit/>
          </a:bodyPr>
          <a:lstStyle/>
          <a:p>
            <a:pPr marL="0" indent="0">
              <a:buNone/>
            </a:pPr>
            <a:r>
              <a:rPr lang="en-US" altLang="en-US" sz="2000" noProof="0" dirty="0">
                <a:latin typeface="Arial" panose="020B0604020202020204" pitchFamily="34" charset="0"/>
                <a:cs typeface="Arial" panose="020B0604020202020204" pitchFamily="34" charset="0"/>
              </a:rPr>
              <a:t>Wallpaper: Panel from “Psyche and Cupid,” 1814; France; Dufour. French Empire.</a:t>
            </a:r>
          </a:p>
        </p:txBody>
      </p:sp>
      <p:pic>
        <p:nvPicPr>
          <p:cNvPr id="7" name="Picture Placeholder 6" descr="A wallpaper depicts a scenario from Psyche and Cupid. A princess is standing at a table. Women surround her. The hall has columns, arches, paintings, and vases.&#10;">
            <a:extLst>
              <a:ext uri="{FF2B5EF4-FFF2-40B4-BE49-F238E27FC236}">
                <a16:creationId xmlns:a16="http://schemas.microsoft.com/office/drawing/2014/main" id="{53C2B133-4112-6034-703F-D55C75607696}"/>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636" t="1079" b="1"/>
          <a:stretch/>
        </p:blipFill>
        <p:spPr>
          <a:xfrm>
            <a:off x="1801906" y="1613646"/>
            <a:ext cx="5997645" cy="4742549"/>
          </a:xfrm>
        </p:spPr>
      </p:pic>
    </p:spTree>
    <p:extLst>
      <p:ext uri="{BB962C8B-B14F-4D97-AF65-F5344CB8AC3E}">
        <p14:creationId xmlns:p14="http://schemas.microsoft.com/office/powerpoint/2010/main" val="334551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5D526-81DD-B6F0-D0B8-67F0D3A1BF8C}"/>
              </a:ext>
            </a:extLst>
          </p:cNvPr>
          <p:cNvSpPr>
            <a:spLocks noGrp="1"/>
          </p:cNvSpPr>
          <p:nvPr>
            <p:ph type="title"/>
          </p:nvPr>
        </p:nvSpPr>
        <p:spPr>
          <a:xfrm>
            <a:off x="466165" y="152221"/>
            <a:ext cx="8229600" cy="590349"/>
          </a:xfrm>
        </p:spPr>
        <p:txBody>
          <a:bodyPr tIns="18000" bIns="18000">
            <a:spAutoFit/>
          </a:bodyPr>
          <a:lstStyle/>
          <a:p>
            <a:r>
              <a:rPr lang="en-US" altLang="en-US" noProof="0" dirty="0"/>
              <a:t>27.10</a:t>
            </a:r>
            <a:endParaRPr lang="en-US" noProof="0" dirty="0"/>
          </a:p>
        </p:txBody>
      </p:sp>
      <p:sp>
        <p:nvSpPr>
          <p:cNvPr id="3" name="Content Placeholder 2">
            <a:extLst>
              <a:ext uri="{FF2B5EF4-FFF2-40B4-BE49-F238E27FC236}">
                <a16:creationId xmlns:a16="http://schemas.microsoft.com/office/drawing/2014/main" id="{9409B101-B7B2-5CD4-9D47-622B0755E8F3}"/>
              </a:ext>
            </a:extLst>
          </p:cNvPr>
          <p:cNvSpPr>
            <a:spLocks noGrp="1"/>
          </p:cNvSpPr>
          <p:nvPr>
            <p:ph sz="quarter" idx="13"/>
          </p:nvPr>
        </p:nvSpPr>
        <p:spPr>
          <a:xfrm>
            <a:off x="466165" y="887509"/>
            <a:ext cx="8229600" cy="713460"/>
          </a:xfrm>
        </p:spPr>
        <p:txBody>
          <a:bodyPr wrap="square" tIns="18000" bIns="18000">
            <a:spAutoFit/>
          </a:bodyPr>
          <a:lstStyle/>
          <a:p>
            <a:pPr marL="0" indent="0">
              <a:buNone/>
            </a:pPr>
            <a:r>
              <a:rPr lang="en-US" altLang="en-US" sz="2200" noProof="0" dirty="0">
                <a:latin typeface="Arial" panose="020B0604020202020204" pitchFamily="34" charset="0"/>
                <a:cs typeface="Arial" panose="020B0604020202020204" pitchFamily="34" charset="0"/>
              </a:rPr>
              <a:t>Window Treatments: Wallpaper showing drapery treatment and actual draperies, c. 1815–1820s. French Empire.</a:t>
            </a:r>
            <a:endParaRPr lang="en-US" sz="2200" noProof="0" dirty="0">
              <a:latin typeface="Arial" panose="020B0604020202020204" pitchFamily="34" charset="0"/>
              <a:cs typeface="Arial" panose="020B0604020202020204" pitchFamily="34" charset="0"/>
            </a:endParaRPr>
          </a:p>
        </p:txBody>
      </p:sp>
      <p:pic>
        <p:nvPicPr>
          <p:cNvPr id="8" name="Picture Placeholder 7" descr="The wallpaper has an acanthus leaf design on the top row. The middle row has a circular shape leaves design and acanthus leaves design. The draperies are at the bottom.&#10;">
            <a:extLst>
              <a:ext uri="{FF2B5EF4-FFF2-40B4-BE49-F238E27FC236}">
                <a16:creationId xmlns:a16="http://schemas.microsoft.com/office/drawing/2014/main" id="{B2536040-FE99-1027-BFBE-1A36740F409A}"/>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1467" t="836" b="-1"/>
          <a:stretch/>
        </p:blipFill>
        <p:spPr>
          <a:xfrm>
            <a:off x="869576" y="1882588"/>
            <a:ext cx="3209516" cy="4466238"/>
          </a:xfrm>
        </p:spPr>
      </p:pic>
      <p:pic>
        <p:nvPicPr>
          <p:cNvPr id="13" name="Picture Placeholder 12" descr="Draperies hung on a horizontal metal rod. The Draperies have four conical foldings and plain cloth descends toward the floor.&#10;">
            <a:extLst>
              <a:ext uri="{FF2B5EF4-FFF2-40B4-BE49-F238E27FC236}">
                <a16:creationId xmlns:a16="http://schemas.microsoft.com/office/drawing/2014/main" id="{0DF8D7E1-07D2-24DF-0D4F-F12AC1B960C8}"/>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972" t="836" b="-1"/>
          <a:stretch/>
        </p:blipFill>
        <p:spPr>
          <a:xfrm>
            <a:off x="4733365" y="1900518"/>
            <a:ext cx="2954848" cy="4466239"/>
          </a:xfrm>
        </p:spPr>
      </p:pic>
    </p:spTree>
    <p:extLst>
      <p:ext uri="{BB962C8B-B14F-4D97-AF65-F5344CB8AC3E}">
        <p14:creationId xmlns:p14="http://schemas.microsoft.com/office/powerpoint/2010/main" val="1390770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43256"/>
            <a:ext cx="8216155" cy="590349"/>
          </a:xfrm>
        </p:spPr>
        <p:txBody>
          <a:bodyPr wrap="square" tIns="18000" bIns="18000">
            <a:spAutoFit/>
          </a:bodyPr>
          <a:lstStyle/>
          <a:p>
            <a:r>
              <a:rPr lang="en-US" altLang="en-US" noProof="0" dirty="0"/>
              <a:t>27.11</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878541"/>
            <a:ext cx="8220635" cy="344128"/>
          </a:xfrm>
        </p:spPr>
        <p:txBody>
          <a:bodyPr wrap="square" tIns="18000" bIns="18000">
            <a:spAutoFit/>
          </a:bodyPr>
          <a:lstStyle/>
          <a:p>
            <a:pPr marL="0" indent="0">
              <a:buNone/>
            </a:pPr>
            <a:r>
              <a:rPr lang="en-US" altLang="en-US" sz="2000" noProof="0" dirty="0">
                <a:latin typeface="Arial" panose="020B0604020202020204" pitchFamily="34" charset="0"/>
                <a:cs typeface="Arial" panose="020B0604020202020204" pitchFamily="34" charset="0"/>
              </a:rPr>
              <a:t>Textiles: Upholstery with period motifs; France. French Empire.</a:t>
            </a:r>
            <a:endParaRPr lang="en-US" sz="2000" noProof="0" dirty="0">
              <a:latin typeface="Arial" panose="020B0604020202020204" pitchFamily="34" charset="0"/>
              <a:cs typeface="Arial" panose="020B0604020202020204" pitchFamily="34" charset="0"/>
            </a:endParaRPr>
          </a:p>
        </p:txBody>
      </p:sp>
      <p:pic>
        <p:nvPicPr>
          <p:cNvPr id="9" name="Picture Placeholder 8" descr="A textile has a painting of people wearing leaves, a person sitting on a lion, swans, a painting of two children sitting on the opposite side to each other, vases, and flower designs.&#10;">
            <a:extLst>
              <a:ext uri="{FF2B5EF4-FFF2-40B4-BE49-F238E27FC236}">
                <a16:creationId xmlns:a16="http://schemas.microsoft.com/office/drawing/2014/main" id="{9028F006-8DF5-9222-908A-68388FEADCAE}"/>
              </a:ext>
            </a:extLst>
          </p:cNvPr>
          <p:cNvPicPr>
            <a:picLocks noGrp="1" noChangeAspect="1"/>
          </p:cNvPicPr>
          <p:nvPr>
            <p:ph type="pic" sz="quarter" idx="21"/>
          </p:nvPr>
        </p:nvPicPr>
        <p:blipFill rotWithShape="1">
          <a:blip r:embed="rId2">
            <a:extLst>
              <a:ext uri="{28A0092B-C50C-407E-A947-70E740481C1C}">
                <a14:useLocalDpi xmlns:a14="http://schemas.microsoft.com/office/drawing/2010/main" val="0"/>
              </a:ext>
            </a:extLst>
          </a:blip>
          <a:srcRect l="1183" t="1694"/>
          <a:stretch/>
        </p:blipFill>
        <p:spPr>
          <a:xfrm>
            <a:off x="627529" y="1443317"/>
            <a:ext cx="3817572" cy="2115925"/>
          </a:xfrm>
        </p:spPr>
      </p:pic>
      <p:pic>
        <p:nvPicPr>
          <p:cNvPr id="14" name="Picture Placeholder 13" descr="A textile has concentric circular flower designs and geometrical patterns weaved throughout its surface. &#10;">
            <a:extLst>
              <a:ext uri="{FF2B5EF4-FFF2-40B4-BE49-F238E27FC236}">
                <a16:creationId xmlns:a16="http://schemas.microsoft.com/office/drawing/2014/main" id="{01A9F8FD-7FFE-E2AF-311D-4942DBB49475}"/>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1287" t="1473" b="-1"/>
          <a:stretch/>
        </p:blipFill>
        <p:spPr>
          <a:xfrm>
            <a:off x="690282" y="3702424"/>
            <a:ext cx="3686283" cy="2638866"/>
          </a:xfrm>
        </p:spPr>
      </p:pic>
      <p:pic>
        <p:nvPicPr>
          <p:cNvPr id="19" name="Picture Placeholder 18" descr="A textile has small flowers and a design that has leaves descending semicircular from a horizontal wave on the left and the right.&#10;">
            <a:extLst>
              <a:ext uri="{FF2B5EF4-FFF2-40B4-BE49-F238E27FC236}">
                <a16:creationId xmlns:a16="http://schemas.microsoft.com/office/drawing/2014/main" id="{7C441E27-0C37-B543-740D-51C167CC3418}"/>
              </a:ext>
            </a:extLst>
          </p:cNvPr>
          <p:cNvPicPr>
            <a:picLocks noGrp="1" noChangeAspect="1"/>
          </p:cNvPicPr>
          <p:nvPr>
            <p:ph type="pic" sz="quarter" idx="20"/>
          </p:nvPr>
        </p:nvPicPr>
        <p:blipFill rotWithShape="1">
          <a:blip r:embed="rId4">
            <a:extLst>
              <a:ext uri="{28A0092B-C50C-407E-A947-70E740481C1C}">
                <a14:useLocalDpi xmlns:a14="http://schemas.microsoft.com/office/drawing/2010/main" val="0"/>
              </a:ext>
            </a:extLst>
          </a:blip>
          <a:srcRect l="801" t="1462" r="-1"/>
          <a:stretch/>
        </p:blipFill>
        <p:spPr>
          <a:xfrm>
            <a:off x="4796117" y="1810871"/>
            <a:ext cx="3552719" cy="3285004"/>
          </a:xfrm>
        </p:spPr>
      </p:pic>
    </p:spTree>
    <p:extLst>
      <p:ext uri="{BB962C8B-B14F-4D97-AF65-F5344CB8AC3E}">
        <p14:creationId xmlns:p14="http://schemas.microsoft.com/office/powerpoint/2010/main" val="3084418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43256"/>
            <a:ext cx="8216155" cy="590349"/>
          </a:xfrm>
        </p:spPr>
        <p:txBody>
          <a:bodyPr wrap="square" tIns="18000" bIns="18000">
            <a:spAutoFit/>
          </a:bodyPr>
          <a:lstStyle/>
          <a:p>
            <a:r>
              <a:rPr lang="en-US" altLang="en-US" noProof="0" dirty="0"/>
              <a:t>27.12</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878541"/>
            <a:ext cx="8220635" cy="651905"/>
          </a:xfrm>
        </p:spPr>
        <p:txBody>
          <a:bodyPr wrap="square" tIns="18000" bIns="18000">
            <a:spAutoFit/>
          </a:bodyPr>
          <a:lstStyle/>
          <a:p>
            <a:pPr marL="0" indent="0">
              <a:buNone/>
            </a:pPr>
            <a:r>
              <a:rPr lang="en-US" altLang="en-US" sz="2000" i="1" noProof="0" dirty="0">
                <a:latin typeface="Arial" panose="020B0604020202020204" pitchFamily="34" charset="0"/>
                <a:cs typeface="Arial" panose="020B0604020202020204" pitchFamily="34" charset="0"/>
              </a:rPr>
              <a:t>Lighting</a:t>
            </a:r>
            <a:r>
              <a:rPr lang="en-US" altLang="en-US" sz="2000" noProof="0" dirty="0">
                <a:latin typeface="Arial" panose="020B0604020202020204" pitchFamily="34" charset="0"/>
                <a:cs typeface="Arial" panose="020B0604020202020204" pitchFamily="34" charset="0"/>
              </a:rPr>
              <a:t>: Candelabra, hanging lamp, and </a:t>
            </a:r>
            <a:r>
              <a:rPr lang="en-US" altLang="en-US" sz="2000" i="1" noProof="0" dirty="0" err="1">
                <a:latin typeface="Arial" panose="020B0604020202020204" pitchFamily="34" charset="0"/>
                <a:cs typeface="Arial" panose="020B0604020202020204" pitchFamily="34" charset="0"/>
              </a:rPr>
              <a:t>guéridon</a:t>
            </a:r>
            <a:r>
              <a:rPr lang="en-US" altLang="en-US" sz="2000" noProof="0" dirty="0">
                <a:latin typeface="Arial" panose="020B0604020202020204" pitchFamily="34" charset="0"/>
                <a:cs typeface="Arial" panose="020B0604020202020204" pitchFamily="34" charset="0"/>
              </a:rPr>
              <a:t>, c. early 1800s. French Empire</a:t>
            </a:r>
            <a:endParaRPr lang="en-US" sz="2000" noProof="0" dirty="0">
              <a:latin typeface="Arial" panose="020B0604020202020204" pitchFamily="34" charset="0"/>
              <a:cs typeface="Arial" panose="020B0604020202020204" pitchFamily="34" charset="0"/>
            </a:endParaRPr>
          </a:p>
        </p:txBody>
      </p:sp>
      <p:pic>
        <p:nvPicPr>
          <p:cNvPr id="7" name="Picture Placeholder 6" descr="An illustration depicts a candelabra that has a bottom stand, and five candles, four on the left and the right in ascending manner, and one on the top.&#10;Long description is available in notes, press F6.">
            <a:extLst>
              <a:ext uri="{FF2B5EF4-FFF2-40B4-BE49-F238E27FC236}">
                <a16:creationId xmlns:a16="http://schemas.microsoft.com/office/drawing/2014/main" id="{03E49C4B-D3B1-7C89-B65C-D71ACE0CFB5B}"/>
              </a:ext>
            </a:extLst>
          </p:cNvPr>
          <p:cNvPicPr>
            <a:picLocks noGrp="1" noChangeAspect="1"/>
          </p:cNvPicPr>
          <p:nvPr>
            <p:ph type="pic" sz="quarter" idx="21"/>
          </p:nvPr>
        </p:nvPicPr>
        <p:blipFill rotWithShape="1">
          <a:blip r:embed="rId3">
            <a:extLst>
              <a:ext uri="{28A0092B-C50C-407E-A947-70E740481C1C}">
                <a14:useLocalDpi xmlns:a14="http://schemas.microsoft.com/office/drawing/2010/main" val="0"/>
              </a:ext>
            </a:extLst>
          </a:blip>
          <a:srcRect l="2779" t="869" b="1"/>
          <a:stretch/>
        </p:blipFill>
        <p:spPr>
          <a:xfrm>
            <a:off x="815787" y="1783976"/>
            <a:ext cx="1693421" cy="4558440"/>
          </a:xfrm>
        </p:spPr>
      </p:pic>
      <p:pic>
        <p:nvPicPr>
          <p:cNvPr id="12" name="Picture Placeholder 11" descr="A hanging lamp has an oval-shaped reservoir held by three chains descending from a circular ring.&#10;">
            <a:extLst>
              <a:ext uri="{FF2B5EF4-FFF2-40B4-BE49-F238E27FC236}">
                <a16:creationId xmlns:a16="http://schemas.microsoft.com/office/drawing/2014/main" id="{F4F16853-D53E-DF51-2C04-5D62C07BCC19}"/>
              </a:ext>
            </a:extLst>
          </p:cNvPr>
          <p:cNvPicPr>
            <a:picLocks noGrp="1" noChangeAspect="1"/>
          </p:cNvPicPr>
          <p:nvPr>
            <p:ph type="pic" sz="quarter" idx="16"/>
          </p:nvPr>
        </p:nvPicPr>
        <p:blipFill rotWithShape="1">
          <a:blip r:embed="rId4">
            <a:extLst>
              <a:ext uri="{28A0092B-C50C-407E-A947-70E740481C1C}">
                <a14:useLocalDpi xmlns:a14="http://schemas.microsoft.com/office/drawing/2010/main" val="0"/>
              </a:ext>
            </a:extLst>
          </a:blip>
          <a:srcRect l="2393" t="987"/>
          <a:stretch/>
        </p:blipFill>
        <p:spPr>
          <a:xfrm>
            <a:off x="3245224" y="1739152"/>
            <a:ext cx="1262098" cy="4598545"/>
          </a:xfrm>
        </p:spPr>
      </p:pic>
      <p:pic>
        <p:nvPicPr>
          <p:cNvPr id="17" name="Picture Placeholder 16" descr="A gueridon has female sculptures on the left and right bottom corners, an acanthus leaf at the bottom, a female figure in the middle, and animal sculptures on the left and right corners in the middle. A rising column has a lotus design.&#10;">
            <a:extLst>
              <a:ext uri="{FF2B5EF4-FFF2-40B4-BE49-F238E27FC236}">
                <a16:creationId xmlns:a16="http://schemas.microsoft.com/office/drawing/2014/main" id="{66DFAFE1-AADF-7903-A822-7F221725BE16}"/>
              </a:ext>
            </a:extLst>
          </p:cNvPr>
          <p:cNvPicPr>
            <a:picLocks noGrp="1" noChangeAspect="1"/>
          </p:cNvPicPr>
          <p:nvPr>
            <p:ph type="pic" sz="quarter" idx="20"/>
          </p:nvPr>
        </p:nvPicPr>
        <p:blipFill rotWithShape="1">
          <a:blip r:embed="rId5">
            <a:extLst>
              <a:ext uri="{28A0092B-C50C-407E-A947-70E740481C1C}">
                <a14:useLocalDpi xmlns:a14="http://schemas.microsoft.com/office/drawing/2010/main" val="0"/>
              </a:ext>
            </a:extLst>
          </a:blip>
          <a:srcRect l="2196" t="1068"/>
          <a:stretch/>
        </p:blipFill>
        <p:spPr>
          <a:xfrm>
            <a:off x="5253318" y="1721223"/>
            <a:ext cx="1703400" cy="4664359"/>
          </a:xfrm>
        </p:spPr>
      </p:pic>
    </p:spTree>
    <p:extLst>
      <p:ext uri="{BB962C8B-B14F-4D97-AF65-F5344CB8AC3E}">
        <p14:creationId xmlns:p14="http://schemas.microsoft.com/office/powerpoint/2010/main" val="1900935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465826" y="152766"/>
            <a:ext cx="8220974" cy="590349"/>
          </a:xfrm>
        </p:spPr>
        <p:txBody>
          <a:bodyPr wrap="square" tIns="18000" bIns="18000" anchor="ctr">
            <a:spAutoFit/>
          </a:bodyPr>
          <a:lstStyle/>
          <a:p>
            <a:r>
              <a:rPr lang="en-US" sz="3600" noProof="0" dirty="0"/>
              <a:t>J. Late Neoclassical</a:t>
            </a:r>
            <a:endParaRPr lang="en-US" sz="2800" noProof="0" dirty="0"/>
          </a:p>
        </p:txBody>
      </p:sp>
      <p:sp>
        <p:nvSpPr>
          <p:cNvPr id="20" name="Content Placeholder 19"/>
          <p:cNvSpPr>
            <a:spLocks noGrp="1"/>
          </p:cNvSpPr>
          <p:nvPr>
            <p:ph sz="quarter" idx="13"/>
          </p:nvPr>
        </p:nvSpPr>
        <p:spPr>
          <a:xfrm>
            <a:off x="466565" y="975549"/>
            <a:ext cx="8220235" cy="4560667"/>
          </a:xfrm>
        </p:spPr>
        <p:txBody>
          <a:bodyPr wrap="square" tIns="18000" bIns="18000" anchor="ctr">
            <a:spAutoFit/>
          </a:bodyPr>
          <a:lstStyle/>
          <a:p>
            <a:r>
              <a:rPr lang="en-US" altLang="en-US" noProof="0" dirty="0">
                <a:ea typeface="ＭＳ Ｐゴシック" panose="020B0600070205080204" pitchFamily="34" charset="-128"/>
              </a:rPr>
              <a:t>Begins in France, c. 1790, simpler image inspired more by ancient Greece than ancient Rome</a:t>
            </a:r>
          </a:p>
          <a:p>
            <a:r>
              <a:rPr lang="en-US" altLang="en-US" noProof="0" dirty="0">
                <a:ea typeface="ＭＳ Ｐゴシック" panose="020B0600070205080204" pitchFamily="34" charset="-128"/>
              </a:rPr>
              <a:t>Result of scholarship &amp; archaeology</a:t>
            </a:r>
          </a:p>
          <a:p>
            <a:r>
              <a:rPr lang="en-US" altLang="en-US" noProof="0" dirty="0">
                <a:ea typeface="ＭＳ Ｐゴシック" panose="020B0600070205080204" pitchFamily="34" charset="-128"/>
              </a:rPr>
              <a:t>Designers strive for archaeological correctness</a:t>
            </a:r>
          </a:p>
          <a:p>
            <a:pPr lvl="1"/>
            <a:r>
              <a:rPr lang="en-US" altLang="en-US" noProof="0" dirty="0">
                <a:ea typeface="ＭＳ Ｐゴシック" panose="020B0600070205080204" pitchFamily="34" charset="-128"/>
              </a:rPr>
              <a:t>Copy or adapt ancient elements in architecture, interiors &amp; furnishings</a:t>
            </a:r>
          </a:p>
          <a:p>
            <a:r>
              <a:rPr lang="en-US" altLang="en-US" noProof="0" dirty="0">
                <a:ea typeface="ＭＳ Ｐゴシック" panose="020B0600070205080204" pitchFamily="34" charset="-128"/>
              </a:rPr>
              <a:t>Neoclassicism aligns with new, more democratic forms of government</a:t>
            </a:r>
          </a:p>
          <a:p>
            <a:pPr lvl="1"/>
            <a:r>
              <a:rPr lang="en-US" altLang="en-US" noProof="0" dirty="0">
                <a:ea typeface="ＭＳ Ｐゴシック" panose="020B0600070205080204" pitchFamily="34" charset="-128"/>
              </a:rPr>
              <a:t>Favored for government buildings</a:t>
            </a:r>
          </a:p>
          <a:p>
            <a:r>
              <a:rPr lang="en-US" altLang="en-US" noProof="0" dirty="0">
                <a:ea typeface="ＭＳ Ｐゴシック" panose="020B0600070205080204" pitchFamily="34" charset="-128"/>
              </a:rPr>
              <a:t>New inventions &amp; mass production bring changes in architecture, interiors, and furnishing during the period</a:t>
            </a:r>
            <a:endParaRPr lang="en-US" noProof="0" dirty="0"/>
          </a:p>
        </p:txBody>
      </p:sp>
    </p:spTree>
    <p:extLst>
      <p:ext uri="{BB962C8B-B14F-4D97-AF65-F5344CB8AC3E}">
        <p14:creationId xmlns:p14="http://schemas.microsoft.com/office/powerpoint/2010/main" val="2273698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465826" y="152766"/>
            <a:ext cx="8220974" cy="590349"/>
          </a:xfrm>
        </p:spPr>
        <p:txBody>
          <a:bodyPr wrap="square" tIns="18000" bIns="18000" anchor="ctr">
            <a:spAutoFit/>
          </a:bodyPr>
          <a:lstStyle/>
          <a:p>
            <a:r>
              <a:rPr lang="en-US" altLang="en-US" noProof="0" dirty="0"/>
              <a:t>Furnishings &amp; Decorative Arts</a:t>
            </a:r>
            <a:endParaRPr lang="en-US" sz="2800" noProof="0" dirty="0"/>
          </a:p>
        </p:txBody>
      </p:sp>
      <p:sp>
        <p:nvSpPr>
          <p:cNvPr id="20" name="Content Placeholder 19"/>
          <p:cNvSpPr>
            <a:spLocks noGrp="1"/>
          </p:cNvSpPr>
          <p:nvPr>
            <p:ph sz="quarter" idx="13"/>
          </p:nvPr>
        </p:nvSpPr>
        <p:spPr>
          <a:xfrm>
            <a:off x="466565" y="967617"/>
            <a:ext cx="8220235" cy="5160831"/>
          </a:xfrm>
        </p:spPr>
        <p:txBody>
          <a:bodyPr wrap="square" tIns="18000" bIns="18000" anchor="ctr">
            <a:spAutoFit/>
          </a:bodyPr>
          <a:lstStyle/>
          <a:p>
            <a:r>
              <a:rPr lang="en-US" altLang="en-US" noProof="0" dirty="0">
                <a:ea typeface="ＭＳ Ｐゴシック" panose="020B0600070205080204" pitchFamily="34" charset="-128"/>
              </a:rPr>
              <a:t>Classical attributes, forms, &amp; motifs</a:t>
            </a:r>
          </a:p>
          <a:p>
            <a:pPr lvl="1"/>
            <a:r>
              <a:rPr lang="en-US" altLang="en-US" noProof="0" dirty="0">
                <a:ea typeface="ＭＳ Ｐゴシック" panose="020B0600070205080204" pitchFamily="34" charset="-128"/>
              </a:rPr>
              <a:t>Inspired by Pompeii, ancient vase paintings, &amp; stucco reliefs</a:t>
            </a:r>
          </a:p>
          <a:p>
            <a:pPr lvl="1"/>
            <a:r>
              <a:rPr lang="en-US" altLang="en-US" noProof="0" dirty="0">
                <a:ea typeface="ＭＳ Ｐゴシック" panose="020B0600070205080204" pitchFamily="34" charset="-128"/>
              </a:rPr>
              <a:t>Copy &amp; adapt ancient Greek &amp; Roman furniture</a:t>
            </a:r>
          </a:p>
          <a:p>
            <a:r>
              <a:rPr lang="en-US" altLang="en-US" noProof="0" dirty="0" err="1">
                <a:ea typeface="ＭＳ Ｐゴシック" panose="020B0600070205080204" pitchFamily="34" charset="-128"/>
              </a:rPr>
              <a:t>Directoire</a:t>
            </a:r>
            <a:r>
              <a:rPr lang="en-US" altLang="en-US" noProof="0" dirty="0">
                <a:ea typeface="ＭＳ Ｐゴシック" panose="020B0600070205080204" pitchFamily="34" charset="-128"/>
              </a:rPr>
              <a:t>: slender proportions, greater severity, angularity</a:t>
            </a:r>
          </a:p>
          <a:p>
            <a:pPr lvl="1"/>
            <a:r>
              <a:rPr lang="en-US" altLang="en-US" noProof="0" dirty="0">
                <a:ea typeface="ＭＳ Ｐゴシック" panose="020B0600070205080204" pitchFamily="34" charset="-128"/>
              </a:rPr>
              <a:t>Rolled-over backs, saber legs</a:t>
            </a:r>
          </a:p>
          <a:p>
            <a:r>
              <a:rPr lang="en-US" altLang="en-US" noProof="0" dirty="0">
                <a:ea typeface="ＭＳ Ｐゴシック" panose="020B0600070205080204" pitchFamily="34" charset="-128"/>
              </a:rPr>
              <a:t>Consulate: heavier in scale, more gilding &amp; ornament</a:t>
            </a:r>
          </a:p>
          <a:p>
            <a:pPr lvl="1"/>
            <a:r>
              <a:rPr lang="en-US" altLang="en-US" noProof="0" dirty="0">
                <a:ea typeface="ＭＳ Ｐゴシック" panose="020B0600070205080204" pitchFamily="34" charset="-128"/>
              </a:rPr>
              <a:t>Egyptian motifs &amp; characteristics of Empire</a:t>
            </a:r>
          </a:p>
          <a:p>
            <a:r>
              <a:rPr lang="en-US" altLang="en-US" noProof="0" dirty="0">
                <a:ea typeface="ＭＳ Ｐゴシック" panose="020B0600070205080204" pitchFamily="34" charset="-128"/>
              </a:rPr>
              <a:t>Empire: classical &amp; architectonic</a:t>
            </a:r>
          </a:p>
          <a:p>
            <a:pPr lvl="1"/>
            <a:r>
              <a:rPr lang="en-US" altLang="en-US" noProof="0" dirty="0">
                <a:ea typeface="ＭＳ Ｐゴシック" panose="020B0600070205080204" pitchFamily="34" charset="-128"/>
              </a:rPr>
              <a:t>Masculine, stiff, &amp; majestic &amp; design supersedes comfort</a:t>
            </a:r>
          </a:p>
          <a:p>
            <a:pPr lvl="1"/>
            <a:r>
              <a:rPr lang="en-US" altLang="en-US" noProof="0" dirty="0">
                <a:ea typeface="ＭＳ Ｐゴシック" panose="020B0600070205080204" pitchFamily="34" charset="-128"/>
              </a:rPr>
              <a:t>Blocky, sharp corners, little applied ornament</a:t>
            </a:r>
            <a:endParaRPr lang="en-US" noProof="0" dirty="0"/>
          </a:p>
        </p:txBody>
      </p:sp>
    </p:spTree>
    <p:extLst>
      <p:ext uri="{BB962C8B-B14F-4D97-AF65-F5344CB8AC3E}">
        <p14:creationId xmlns:p14="http://schemas.microsoft.com/office/powerpoint/2010/main" val="3093365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7762F-38D2-7B13-91AB-009E679AE011}"/>
              </a:ext>
            </a:extLst>
          </p:cNvPr>
          <p:cNvSpPr>
            <a:spLocks noGrp="1"/>
          </p:cNvSpPr>
          <p:nvPr>
            <p:ph type="title"/>
          </p:nvPr>
        </p:nvSpPr>
        <p:spPr>
          <a:xfrm>
            <a:off x="457200" y="161186"/>
            <a:ext cx="8229600" cy="590349"/>
          </a:xfrm>
        </p:spPr>
        <p:txBody>
          <a:bodyPr tIns="18000" bIns="18000" anchor="ctr">
            <a:spAutoFit/>
          </a:bodyPr>
          <a:lstStyle/>
          <a:p>
            <a:r>
              <a:rPr lang="en-US" altLang="en-US" noProof="0" dirty="0"/>
              <a:t>27.13</a:t>
            </a:r>
            <a:endParaRPr lang="en-US" noProof="0" dirty="0"/>
          </a:p>
        </p:txBody>
      </p:sp>
      <p:sp>
        <p:nvSpPr>
          <p:cNvPr id="3" name="Content Placeholder 2">
            <a:extLst>
              <a:ext uri="{FF2B5EF4-FFF2-40B4-BE49-F238E27FC236}">
                <a16:creationId xmlns:a16="http://schemas.microsoft.com/office/drawing/2014/main" id="{6046FE2F-16BC-62C1-8F5E-388E2BDD6E23}"/>
              </a:ext>
            </a:extLst>
          </p:cNvPr>
          <p:cNvSpPr>
            <a:spLocks noGrp="1"/>
          </p:cNvSpPr>
          <p:nvPr>
            <p:ph sz="quarter" idx="13"/>
          </p:nvPr>
        </p:nvSpPr>
        <p:spPr>
          <a:xfrm>
            <a:off x="471277" y="806989"/>
            <a:ext cx="8224576" cy="867348"/>
          </a:xfrm>
        </p:spPr>
        <p:txBody>
          <a:bodyPr wrap="square" tIns="18000" bIns="18000" anchor="ctr">
            <a:spAutoFit/>
          </a:bodyPr>
          <a:lstStyle/>
          <a:p>
            <a:pPr marL="0" indent="0">
              <a:buNone/>
            </a:pPr>
            <a:r>
              <a:rPr lang="en-US" altLang="en-US" sz="1800" noProof="0" dirty="0">
                <a:latin typeface="Arial" panose="020B0604020202020204" pitchFamily="34" charset="0"/>
                <a:cs typeface="Arial" panose="020B0604020202020204" pitchFamily="34" charset="0"/>
              </a:rPr>
              <a:t>Fauteuil, c. 1800, Paris, France; Charles </a:t>
            </a:r>
            <a:r>
              <a:rPr lang="en-US" altLang="en-US" sz="1800" noProof="0" dirty="0" err="1">
                <a:latin typeface="Arial" panose="020B0604020202020204" pitchFamily="34" charset="0"/>
                <a:cs typeface="Arial" panose="020B0604020202020204" pitchFamily="34" charset="0"/>
              </a:rPr>
              <a:t>Percier</a:t>
            </a:r>
            <a:r>
              <a:rPr lang="en-US" altLang="en-US" sz="1800" noProof="0" dirty="0">
                <a:latin typeface="Arial" panose="020B0604020202020204" pitchFamily="34" charset="0"/>
                <a:cs typeface="Arial" panose="020B0604020202020204" pitchFamily="34" charset="0"/>
              </a:rPr>
              <a:t> and Pierre-François-Leonard Fontaine; published in </a:t>
            </a:r>
            <a:r>
              <a:rPr lang="en-US" altLang="en-US" sz="1800" i="1" noProof="0" dirty="0" err="1">
                <a:latin typeface="Arial" panose="020B0604020202020204" pitchFamily="34" charset="0"/>
                <a:cs typeface="Arial" panose="020B0604020202020204" pitchFamily="34" charset="0"/>
              </a:rPr>
              <a:t>Recueil</a:t>
            </a:r>
            <a:r>
              <a:rPr lang="en-US" altLang="en-US" sz="1800" i="1" noProof="0" dirty="0">
                <a:latin typeface="Arial" panose="020B0604020202020204" pitchFamily="34" charset="0"/>
                <a:cs typeface="Arial" panose="020B0604020202020204" pitchFamily="34" charset="0"/>
              </a:rPr>
              <a:t> de </a:t>
            </a:r>
            <a:r>
              <a:rPr lang="en-US" altLang="en-US" sz="1800" i="1" noProof="0" dirty="0" err="1">
                <a:latin typeface="Arial" panose="020B0604020202020204" pitchFamily="34" charset="0"/>
                <a:cs typeface="Arial" panose="020B0604020202020204" pitchFamily="34" charset="0"/>
              </a:rPr>
              <a:t>décorations</a:t>
            </a:r>
            <a:r>
              <a:rPr lang="en-US" altLang="en-US" sz="1800" i="1" noProof="0" dirty="0">
                <a:latin typeface="Arial" panose="020B0604020202020204" pitchFamily="34" charset="0"/>
                <a:cs typeface="Arial" panose="020B0604020202020204" pitchFamily="34" charset="0"/>
              </a:rPr>
              <a:t> </a:t>
            </a:r>
            <a:r>
              <a:rPr lang="en-US" altLang="en-US" sz="1800" i="1" noProof="0" dirty="0" err="1">
                <a:latin typeface="Arial" panose="020B0604020202020204" pitchFamily="34" charset="0"/>
                <a:cs typeface="Arial" panose="020B0604020202020204" pitchFamily="34" charset="0"/>
              </a:rPr>
              <a:t>intérieures</a:t>
            </a:r>
            <a:r>
              <a:rPr lang="en-US" altLang="en-US" sz="1800" noProof="0" dirty="0">
                <a:latin typeface="Arial" panose="020B0604020202020204" pitchFamily="34" charset="0"/>
                <a:cs typeface="Arial" panose="020B0604020202020204" pitchFamily="34" charset="0"/>
              </a:rPr>
              <a:t>, 1812, 1827. French Empire.</a:t>
            </a:r>
          </a:p>
        </p:txBody>
      </p:sp>
      <p:pic>
        <p:nvPicPr>
          <p:cNvPr id="8" name="Picture Placeholder 7" descr="A fauteuil has a rolled back, upholstery with a classical motif on its back, and winged sphinx on its arms. Tassels are on the seat. Saber legs relate to Greek Klismos and legs resemble those on Roman thrones. &#10;">
            <a:extLst>
              <a:ext uri="{FF2B5EF4-FFF2-40B4-BE49-F238E27FC236}">
                <a16:creationId xmlns:a16="http://schemas.microsoft.com/office/drawing/2014/main" id="{A46077DD-5864-85C0-4301-0BDAFB7713C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1808353" y="1742485"/>
            <a:ext cx="5176475" cy="4657724"/>
          </a:xfrm>
        </p:spPr>
      </p:pic>
    </p:spTree>
    <p:extLst>
      <p:ext uri="{BB962C8B-B14F-4D97-AF65-F5344CB8AC3E}">
        <p14:creationId xmlns:p14="http://schemas.microsoft.com/office/powerpoint/2010/main" val="4281298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7762F-38D2-7B13-91AB-009E679AE011}"/>
              </a:ext>
            </a:extLst>
          </p:cNvPr>
          <p:cNvSpPr>
            <a:spLocks noGrp="1"/>
          </p:cNvSpPr>
          <p:nvPr>
            <p:ph type="title"/>
          </p:nvPr>
        </p:nvSpPr>
        <p:spPr>
          <a:xfrm>
            <a:off x="457200" y="161186"/>
            <a:ext cx="8229600" cy="590349"/>
          </a:xfrm>
        </p:spPr>
        <p:txBody>
          <a:bodyPr tIns="18000" bIns="18000" anchor="ctr">
            <a:spAutoFit/>
          </a:bodyPr>
          <a:lstStyle/>
          <a:p>
            <a:r>
              <a:rPr lang="en-US" altLang="en-US" noProof="0" dirty="0"/>
              <a:t>27.14</a:t>
            </a:r>
            <a:endParaRPr lang="en-US" noProof="0" dirty="0"/>
          </a:p>
        </p:txBody>
      </p:sp>
      <p:sp>
        <p:nvSpPr>
          <p:cNvPr id="3" name="Content Placeholder 2">
            <a:extLst>
              <a:ext uri="{FF2B5EF4-FFF2-40B4-BE49-F238E27FC236}">
                <a16:creationId xmlns:a16="http://schemas.microsoft.com/office/drawing/2014/main" id="{6046FE2F-16BC-62C1-8F5E-388E2BDD6E23}"/>
              </a:ext>
            </a:extLst>
          </p:cNvPr>
          <p:cNvSpPr>
            <a:spLocks noGrp="1"/>
          </p:cNvSpPr>
          <p:nvPr>
            <p:ph sz="quarter" idx="13"/>
          </p:nvPr>
        </p:nvSpPr>
        <p:spPr>
          <a:xfrm>
            <a:off x="471277" y="846079"/>
            <a:ext cx="8224576" cy="313350"/>
          </a:xfrm>
        </p:spPr>
        <p:txBody>
          <a:bodyPr wrap="square" tIns="18000" bIns="18000" anchor="ctr">
            <a:spAutoFit/>
          </a:bodyPr>
          <a:lstStyle/>
          <a:p>
            <a:pPr marL="0" indent="0">
              <a:buNone/>
            </a:pPr>
            <a:r>
              <a:rPr lang="en-US" altLang="en-US" sz="1800" noProof="0" dirty="0">
                <a:latin typeface="Arial" panose="020B0604020202020204" pitchFamily="34" charset="0"/>
                <a:cs typeface="Arial" panose="020B0604020202020204" pitchFamily="34" charset="0"/>
              </a:rPr>
              <a:t>Bergère with swans, c. early 1800s; France. French Empire</a:t>
            </a:r>
          </a:p>
        </p:txBody>
      </p:sp>
      <p:pic>
        <p:nvPicPr>
          <p:cNvPr id="7" name="Picture Placeholder 6" descr="A bergere has a semicircular back, cushion seat, and swan sculptures on the armrests.&#10;">
            <a:extLst>
              <a:ext uri="{FF2B5EF4-FFF2-40B4-BE49-F238E27FC236}">
                <a16:creationId xmlns:a16="http://schemas.microsoft.com/office/drawing/2014/main" id="{27FDA56D-05E5-48AE-793A-1428F76E9FCD}"/>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972" t="951" b="1"/>
          <a:stretch/>
        </p:blipFill>
        <p:spPr>
          <a:xfrm>
            <a:off x="1990165" y="1362635"/>
            <a:ext cx="4599226" cy="5018383"/>
          </a:xfrm>
        </p:spPr>
      </p:pic>
    </p:spTree>
    <p:extLst>
      <p:ext uri="{BB962C8B-B14F-4D97-AF65-F5344CB8AC3E}">
        <p14:creationId xmlns:p14="http://schemas.microsoft.com/office/powerpoint/2010/main" val="2957685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7762F-38D2-7B13-91AB-009E679AE011}"/>
              </a:ext>
            </a:extLst>
          </p:cNvPr>
          <p:cNvSpPr>
            <a:spLocks noGrp="1"/>
          </p:cNvSpPr>
          <p:nvPr>
            <p:ph type="title"/>
          </p:nvPr>
        </p:nvSpPr>
        <p:spPr>
          <a:xfrm>
            <a:off x="457200" y="161186"/>
            <a:ext cx="8229600" cy="590349"/>
          </a:xfrm>
        </p:spPr>
        <p:txBody>
          <a:bodyPr tIns="18000" bIns="18000" anchor="ctr">
            <a:spAutoFit/>
          </a:bodyPr>
          <a:lstStyle/>
          <a:p>
            <a:r>
              <a:rPr lang="en-US" altLang="en-US" noProof="0" dirty="0"/>
              <a:t>27.15</a:t>
            </a:r>
            <a:endParaRPr lang="en-US" noProof="0" dirty="0"/>
          </a:p>
        </p:txBody>
      </p:sp>
      <p:sp>
        <p:nvSpPr>
          <p:cNvPr id="3" name="Content Placeholder 2">
            <a:extLst>
              <a:ext uri="{FF2B5EF4-FFF2-40B4-BE49-F238E27FC236}">
                <a16:creationId xmlns:a16="http://schemas.microsoft.com/office/drawing/2014/main" id="{6046FE2F-16BC-62C1-8F5E-388E2BDD6E23}"/>
              </a:ext>
            </a:extLst>
          </p:cNvPr>
          <p:cNvSpPr>
            <a:spLocks noGrp="1"/>
          </p:cNvSpPr>
          <p:nvPr>
            <p:ph sz="quarter" idx="13"/>
          </p:nvPr>
        </p:nvSpPr>
        <p:spPr>
          <a:xfrm>
            <a:off x="471277" y="904496"/>
            <a:ext cx="8224576" cy="775015"/>
          </a:xfrm>
        </p:spPr>
        <p:txBody>
          <a:bodyPr wrap="square" tIns="18000" bIns="18000" anchor="ctr">
            <a:spAutoFit/>
          </a:bodyPr>
          <a:lstStyle/>
          <a:p>
            <a:pPr marL="0" indent="0">
              <a:buNone/>
            </a:pPr>
            <a:r>
              <a:rPr lang="en-US" altLang="en-US" sz="1600" i="1" noProof="0" dirty="0">
                <a:latin typeface="Arial" panose="020B0604020202020204" pitchFamily="34" charset="0"/>
                <a:cs typeface="Arial" panose="020B0604020202020204" pitchFamily="34" charset="0"/>
              </a:rPr>
              <a:t>Fauteuils, tabourets</a:t>
            </a:r>
            <a:r>
              <a:rPr lang="en-US" altLang="en-US" sz="1600" noProof="0" dirty="0">
                <a:latin typeface="Arial" panose="020B0604020202020204" pitchFamily="34" charset="0"/>
                <a:cs typeface="Arial" panose="020B0604020202020204" pitchFamily="34" charset="0"/>
              </a:rPr>
              <a:t>, candelabra, </a:t>
            </a:r>
            <a:r>
              <a:rPr lang="en-US" altLang="en-US" sz="1600" i="1" noProof="0" dirty="0" err="1">
                <a:latin typeface="Arial" panose="020B0604020202020204" pitchFamily="34" charset="0"/>
                <a:cs typeface="Arial" panose="020B0604020202020204" pitchFamily="34" charset="0"/>
              </a:rPr>
              <a:t>côté</a:t>
            </a:r>
            <a:r>
              <a:rPr lang="en-US" altLang="en-US" sz="1600" i="1" noProof="0" dirty="0">
                <a:latin typeface="Arial" panose="020B0604020202020204" pitchFamily="34" charset="0"/>
                <a:cs typeface="Arial" panose="020B0604020202020204" pitchFamily="34" charset="0"/>
              </a:rPr>
              <a:t> du tabouret, petit pendule</a:t>
            </a:r>
            <a:r>
              <a:rPr lang="en-US" altLang="en-US" sz="1600" noProof="0" dirty="0">
                <a:latin typeface="Arial" panose="020B0604020202020204" pitchFamily="34" charset="0"/>
                <a:cs typeface="Arial" panose="020B0604020202020204" pitchFamily="34" charset="0"/>
              </a:rPr>
              <a:t>, and table, c. 1800; Paris area, France; by Charles </a:t>
            </a:r>
            <a:r>
              <a:rPr lang="en-US" altLang="en-US" sz="1600" noProof="0" dirty="0" err="1">
                <a:latin typeface="Arial" panose="020B0604020202020204" pitchFamily="34" charset="0"/>
                <a:cs typeface="Arial" panose="020B0604020202020204" pitchFamily="34" charset="0"/>
              </a:rPr>
              <a:t>Percier</a:t>
            </a:r>
            <a:r>
              <a:rPr lang="en-US" altLang="en-US" sz="1600" noProof="0" dirty="0">
                <a:latin typeface="Arial" panose="020B0604020202020204" pitchFamily="34" charset="0"/>
                <a:cs typeface="Arial" panose="020B0604020202020204" pitchFamily="34" charset="0"/>
              </a:rPr>
              <a:t> and Pierre-François-Léonard Fontaine; published in </a:t>
            </a:r>
            <a:r>
              <a:rPr lang="en-US" altLang="en-US" sz="1600" i="1" noProof="0" dirty="0" err="1">
                <a:latin typeface="Arial" panose="020B0604020202020204" pitchFamily="34" charset="0"/>
                <a:cs typeface="Arial" panose="020B0604020202020204" pitchFamily="34" charset="0"/>
              </a:rPr>
              <a:t>Recueil</a:t>
            </a:r>
            <a:r>
              <a:rPr lang="en-US" altLang="en-US" sz="1600" i="1" noProof="0" dirty="0">
                <a:latin typeface="Arial" panose="020B0604020202020204" pitchFamily="34" charset="0"/>
                <a:cs typeface="Arial" panose="020B0604020202020204" pitchFamily="34" charset="0"/>
              </a:rPr>
              <a:t> de </a:t>
            </a:r>
            <a:r>
              <a:rPr lang="en-US" altLang="en-US" sz="1600" i="1" noProof="0" dirty="0" err="1">
                <a:latin typeface="Arial" panose="020B0604020202020204" pitchFamily="34" charset="0"/>
                <a:cs typeface="Arial" panose="020B0604020202020204" pitchFamily="34" charset="0"/>
              </a:rPr>
              <a:t>décorations</a:t>
            </a:r>
            <a:r>
              <a:rPr lang="en-US" altLang="en-US" sz="1600" i="1" noProof="0" dirty="0">
                <a:latin typeface="Arial" panose="020B0604020202020204" pitchFamily="34" charset="0"/>
                <a:cs typeface="Arial" panose="020B0604020202020204" pitchFamily="34" charset="0"/>
              </a:rPr>
              <a:t> </a:t>
            </a:r>
            <a:r>
              <a:rPr lang="en-US" altLang="en-US" sz="1600" i="1" noProof="0" dirty="0" err="1">
                <a:latin typeface="Arial" panose="020B0604020202020204" pitchFamily="34" charset="0"/>
                <a:cs typeface="Arial" panose="020B0604020202020204" pitchFamily="34" charset="0"/>
              </a:rPr>
              <a:t>intérieures</a:t>
            </a:r>
            <a:r>
              <a:rPr lang="en-US" altLang="en-US" sz="1600" noProof="0" dirty="0">
                <a:latin typeface="Arial" panose="020B0604020202020204" pitchFamily="34" charset="0"/>
                <a:cs typeface="Arial" panose="020B0604020202020204" pitchFamily="34" charset="0"/>
              </a:rPr>
              <a:t>, 1812, 1827. French Empire.</a:t>
            </a:r>
          </a:p>
        </p:txBody>
      </p:sp>
      <p:pic>
        <p:nvPicPr>
          <p:cNvPr id="8" name="Picture Placeholder 7" descr="An illustration depicts eight types of classical designs of thrones, and tables. Candelabra and petit pendule.&#10;Long description is available in notes, press F6.">
            <a:extLst>
              <a:ext uri="{FF2B5EF4-FFF2-40B4-BE49-F238E27FC236}">
                <a16:creationId xmlns:a16="http://schemas.microsoft.com/office/drawing/2014/main" id="{FEB2F16A-224C-6AA0-B592-4556B83FAE1C}"/>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406" t="737"/>
          <a:stretch/>
        </p:blipFill>
        <p:spPr>
          <a:xfrm>
            <a:off x="2514599" y="1775012"/>
            <a:ext cx="3229859" cy="4627916"/>
          </a:xfrm>
        </p:spPr>
      </p:pic>
    </p:spTree>
    <p:extLst>
      <p:ext uri="{BB962C8B-B14F-4D97-AF65-F5344CB8AC3E}">
        <p14:creationId xmlns:p14="http://schemas.microsoft.com/office/powerpoint/2010/main" val="10447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7762F-38D2-7B13-91AB-009E679AE011}"/>
              </a:ext>
            </a:extLst>
          </p:cNvPr>
          <p:cNvSpPr>
            <a:spLocks noGrp="1"/>
          </p:cNvSpPr>
          <p:nvPr>
            <p:ph type="title"/>
          </p:nvPr>
        </p:nvSpPr>
        <p:spPr>
          <a:xfrm>
            <a:off x="457200" y="161186"/>
            <a:ext cx="8229600" cy="590349"/>
          </a:xfrm>
        </p:spPr>
        <p:txBody>
          <a:bodyPr tIns="18000" bIns="18000" anchor="ctr">
            <a:spAutoFit/>
          </a:bodyPr>
          <a:lstStyle/>
          <a:p>
            <a:r>
              <a:rPr lang="en-US" altLang="en-US" noProof="0" dirty="0"/>
              <a:t>27.16</a:t>
            </a:r>
            <a:endParaRPr lang="en-US" noProof="0" dirty="0"/>
          </a:p>
        </p:txBody>
      </p:sp>
      <p:sp>
        <p:nvSpPr>
          <p:cNvPr id="3" name="Content Placeholder 2">
            <a:extLst>
              <a:ext uri="{FF2B5EF4-FFF2-40B4-BE49-F238E27FC236}">
                <a16:creationId xmlns:a16="http://schemas.microsoft.com/office/drawing/2014/main" id="{6046FE2F-16BC-62C1-8F5E-388E2BDD6E23}"/>
              </a:ext>
            </a:extLst>
          </p:cNvPr>
          <p:cNvSpPr>
            <a:spLocks noGrp="1"/>
          </p:cNvSpPr>
          <p:nvPr>
            <p:ph sz="quarter" idx="13"/>
          </p:nvPr>
        </p:nvSpPr>
        <p:spPr>
          <a:xfrm>
            <a:off x="471277" y="1014473"/>
            <a:ext cx="8224576" cy="374906"/>
          </a:xfrm>
        </p:spPr>
        <p:txBody>
          <a:bodyPr wrap="square" tIns="18000" bIns="18000" anchor="ctr">
            <a:spAutoFit/>
          </a:bodyPr>
          <a:lstStyle/>
          <a:p>
            <a:pPr marL="0" indent="0">
              <a:buNone/>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Canapé, c. 1790s–1810s; France. French Empire.</a:t>
            </a:r>
            <a:endParaRPr lang="en-US" altLang="en-US" sz="2200" noProof="0" dirty="0">
              <a:latin typeface="Arial" panose="020B0604020202020204" pitchFamily="34" charset="0"/>
              <a:cs typeface="Arial" panose="020B0604020202020204" pitchFamily="34" charset="0"/>
            </a:endParaRPr>
          </a:p>
        </p:txBody>
      </p:sp>
      <p:pic>
        <p:nvPicPr>
          <p:cNvPr id="7" name="Picture Placeholder 6" descr="A canape has three seats with a bird and plant design on the back. Geometrical patterns on the seat. Female sculptures on the left and right arms.&#10;">
            <a:extLst>
              <a:ext uri="{FF2B5EF4-FFF2-40B4-BE49-F238E27FC236}">
                <a16:creationId xmlns:a16="http://schemas.microsoft.com/office/drawing/2014/main" id="{F737CB89-34B5-421B-D24F-A27802761CF0}"/>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666" t="1478" r="1"/>
          <a:stretch/>
        </p:blipFill>
        <p:spPr>
          <a:xfrm>
            <a:off x="609600" y="1676399"/>
            <a:ext cx="8030806" cy="2970357"/>
          </a:xfrm>
        </p:spPr>
      </p:pic>
    </p:spTree>
    <p:extLst>
      <p:ext uri="{BB962C8B-B14F-4D97-AF65-F5344CB8AC3E}">
        <p14:creationId xmlns:p14="http://schemas.microsoft.com/office/powerpoint/2010/main" val="350790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7762F-38D2-7B13-91AB-009E679AE011}"/>
              </a:ext>
            </a:extLst>
          </p:cNvPr>
          <p:cNvSpPr>
            <a:spLocks noGrp="1"/>
          </p:cNvSpPr>
          <p:nvPr>
            <p:ph type="title"/>
          </p:nvPr>
        </p:nvSpPr>
        <p:spPr>
          <a:xfrm>
            <a:off x="457200" y="161186"/>
            <a:ext cx="8229600" cy="590349"/>
          </a:xfrm>
        </p:spPr>
        <p:txBody>
          <a:bodyPr tIns="18000" bIns="18000" anchor="ctr">
            <a:spAutoFit/>
          </a:bodyPr>
          <a:lstStyle/>
          <a:p>
            <a:r>
              <a:rPr lang="en-US" altLang="en-US" noProof="0" dirty="0"/>
              <a:t>27.17</a:t>
            </a:r>
            <a:endParaRPr lang="en-US" noProof="0" dirty="0"/>
          </a:p>
        </p:txBody>
      </p:sp>
      <p:sp>
        <p:nvSpPr>
          <p:cNvPr id="3" name="Content Placeholder 2">
            <a:extLst>
              <a:ext uri="{FF2B5EF4-FFF2-40B4-BE49-F238E27FC236}">
                <a16:creationId xmlns:a16="http://schemas.microsoft.com/office/drawing/2014/main" id="{6046FE2F-16BC-62C1-8F5E-388E2BDD6E23}"/>
              </a:ext>
            </a:extLst>
          </p:cNvPr>
          <p:cNvSpPr>
            <a:spLocks noGrp="1"/>
          </p:cNvSpPr>
          <p:nvPr>
            <p:ph sz="quarter" idx="13"/>
          </p:nvPr>
        </p:nvSpPr>
        <p:spPr>
          <a:xfrm>
            <a:off x="471277" y="845196"/>
            <a:ext cx="8224576" cy="713460"/>
          </a:xfrm>
        </p:spPr>
        <p:txBody>
          <a:bodyPr wrap="square" tIns="18000" bIns="18000" anchor="ctr">
            <a:spAutoFit/>
          </a:bodyPr>
          <a:lstStyle/>
          <a:p>
            <a:pPr marL="0" indent="0">
              <a:buNone/>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Round table with pedestal base and animal legs, c. early 1800s; France. French Empire.</a:t>
            </a:r>
            <a:endParaRPr lang="en-US" altLang="en-US" sz="2200" noProof="0" dirty="0">
              <a:latin typeface="Arial" panose="020B0604020202020204" pitchFamily="34" charset="0"/>
              <a:cs typeface="Arial" panose="020B0604020202020204" pitchFamily="34" charset="0"/>
            </a:endParaRPr>
          </a:p>
        </p:txBody>
      </p:sp>
      <p:pic>
        <p:nvPicPr>
          <p:cNvPr id="8" name="Picture Placeholder 7" descr="A round table has a pedestal base and a circular top surface. The side of the top surface has a leaf design. A column with wings is at its central axis. The legs resemble animal legs with an angel body.&#10;">
            <a:extLst>
              <a:ext uri="{FF2B5EF4-FFF2-40B4-BE49-F238E27FC236}">
                <a16:creationId xmlns:a16="http://schemas.microsoft.com/office/drawing/2014/main" id="{74FBD092-03BC-8BE2-302A-FA762257498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1415314" y="1690807"/>
            <a:ext cx="6044057" cy="4656711"/>
          </a:xfrm>
        </p:spPr>
      </p:pic>
    </p:spTree>
    <p:extLst>
      <p:ext uri="{BB962C8B-B14F-4D97-AF65-F5344CB8AC3E}">
        <p14:creationId xmlns:p14="http://schemas.microsoft.com/office/powerpoint/2010/main" val="3394948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7762F-38D2-7B13-91AB-009E679AE011}"/>
              </a:ext>
            </a:extLst>
          </p:cNvPr>
          <p:cNvSpPr>
            <a:spLocks noGrp="1"/>
          </p:cNvSpPr>
          <p:nvPr>
            <p:ph type="title"/>
          </p:nvPr>
        </p:nvSpPr>
        <p:spPr>
          <a:xfrm>
            <a:off x="457200" y="161186"/>
            <a:ext cx="8229600" cy="590349"/>
          </a:xfrm>
        </p:spPr>
        <p:txBody>
          <a:bodyPr tIns="18000" bIns="18000" anchor="ctr">
            <a:spAutoFit/>
          </a:bodyPr>
          <a:lstStyle/>
          <a:p>
            <a:r>
              <a:rPr lang="en-US" altLang="en-US" noProof="0" dirty="0"/>
              <a:t>27.19</a:t>
            </a:r>
            <a:endParaRPr lang="en-US" noProof="0" dirty="0"/>
          </a:p>
        </p:txBody>
      </p:sp>
      <p:sp>
        <p:nvSpPr>
          <p:cNvPr id="3" name="Content Placeholder 2">
            <a:extLst>
              <a:ext uri="{FF2B5EF4-FFF2-40B4-BE49-F238E27FC236}">
                <a16:creationId xmlns:a16="http://schemas.microsoft.com/office/drawing/2014/main" id="{6046FE2F-16BC-62C1-8F5E-388E2BDD6E23}"/>
              </a:ext>
            </a:extLst>
          </p:cNvPr>
          <p:cNvSpPr>
            <a:spLocks noGrp="1"/>
          </p:cNvSpPr>
          <p:nvPr>
            <p:ph sz="quarter" idx="13"/>
          </p:nvPr>
        </p:nvSpPr>
        <p:spPr>
          <a:xfrm>
            <a:off x="471277" y="859078"/>
            <a:ext cx="8224576" cy="374906"/>
          </a:xfrm>
        </p:spPr>
        <p:txBody>
          <a:bodyPr wrap="square" tIns="18000" bIns="18000" anchor="ctr">
            <a:spAutoFit/>
          </a:bodyPr>
          <a:lstStyle/>
          <a:p>
            <a:pPr marL="0" indent="0">
              <a:buNone/>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Commode with ormolu decoration, c. 1800-1820s; France.</a:t>
            </a:r>
            <a:endParaRPr lang="en-US" altLang="en-US" sz="2200" noProof="0" dirty="0">
              <a:latin typeface="Arial" panose="020B0604020202020204" pitchFamily="34" charset="0"/>
              <a:cs typeface="Arial" panose="020B0604020202020204" pitchFamily="34" charset="0"/>
            </a:endParaRPr>
          </a:p>
        </p:txBody>
      </p:sp>
      <p:pic>
        <p:nvPicPr>
          <p:cNvPr id="7" name="Picture Placeholder 6" descr="A commode has sculptures of mythical creatures on its wall, female sculptures on the left and the right, and circular handles. Vases and a sculpture are on the top of the commode. &#10;">
            <a:extLst>
              <a:ext uri="{FF2B5EF4-FFF2-40B4-BE49-F238E27FC236}">
                <a16:creationId xmlns:a16="http://schemas.microsoft.com/office/drawing/2014/main" id="{8C07042B-06F7-65C0-AEC2-34B8A3A957F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2268196" y="1320622"/>
            <a:ext cx="4349336" cy="5054190"/>
          </a:xfrm>
        </p:spPr>
      </p:pic>
    </p:spTree>
    <p:extLst>
      <p:ext uri="{BB962C8B-B14F-4D97-AF65-F5344CB8AC3E}">
        <p14:creationId xmlns:p14="http://schemas.microsoft.com/office/powerpoint/2010/main" val="3402135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7762F-38D2-7B13-91AB-009E679AE011}"/>
              </a:ext>
            </a:extLst>
          </p:cNvPr>
          <p:cNvSpPr>
            <a:spLocks noGrp="1"/>
          </p:cNvSpPr>
          <p:nvPr>
            <p:ph type="title"/>
          </p:nvPr>
        </p:nvSpPr>
        <p:spPr>
          <a:xfrm>
            <a:off x="457200" y="161186"/>
            <a:ext cx="8229600" cy="590349"/>
          </a:xfrm>
        </p:spPr>
        <p:txBody>
          <a:bodyPr tIns="18000" bIns="18000" anchor="ctr">
            <a:spAutoFit/>
          </a:bodyPr>
          <a:lstStyle/>
          <a:p>
            <a:r>
              <a:rPr lang="en-US" altLang="en-US" noProof="0" dirty="0"/>
              <a:t>27.20</a:t>
            </a:r>
            <a:endParaRPr lang="en-US" noProof="0" dirty="0"/>
          </a:p>
        </p:txBody>
      </p:sp>
      <p:sp>
        <p:nvSpPr>
          <p:cNvPr id="3" name="Content Placeholder 2">
            <a:extLst>
              <a:ext uri="{FF2B5EF4-FFF2-40B4-BE49-F238E27FC236}">
                <a16:creationId xmlns:a16="http://schemas.microsoft.com/office/drawing/2014/main" id="{6046FE2F-16BC-62C1-8F5E-388E2BDD6E23}"/>
              </a:ext>
            </a:extLst>
          </p:cNvPr>
          <p:cNvSpPr>
            <a:spLocks noGrp="1"/>
          </p:cNvSpPr>
          <p:nvPr>
            <p:ph sz="quarter" idx="13"/>
          </p:nvPr>
        </p:nvSpPr>
        <p:spPr>
          <a:xfrm>
            <a:off x="471277" y="840676"/>
            <a:ext cx="8224576" cy="867348"/>
          </a:xfrm>
        </p:spPr>
        <p:txBody>
          <a:bodyPr wrap="square" tIns="18000" bIns="18000" anchor="ctr">
            <a:spAutoFit/>
          </a:bodyPr>
          <a:lstStyle/>
          <a:p>
            <a:pPr marL="0" indent="0">
              <a:buNone/>
            </a:pPr>
            <a:r>
              <a:rPr lang="en-US" altLang="en-US" sz="1800" i="1" noProof="0" dirty="0">
                <a:latin typeface="Arial" panose="020B0604020202020204" pitchFamily="34" charset="0"/>
                <a:ea typeface="ＭＳ Ｐゴシック" panose="020B0600070205080204" pitchFamily="34" charset="-128"/>
                <a:cs typeface="Arial" panose="020B0604020202020204" pitchFamily="34" charset="0"/>
              </a:rPr>
              <a:t>Lit, Chambre a </a:t>
            </a:r>
            <a:r>
              <a:rPr lang="en-US" altLang="en-US" sz="1800" i="1" noProof="0" dirty="0" err="1">
                <a:latin typeface="Arial" panose="020B0604020202020204" pitchFamily="34" charset="0"/>
                <a:ea typeface="ＭＳ Ｐゴシック" panose="020B0600070205080204" pitchFamily="34" charset="-128"/>
                <a:cs typeface="Arial" panose="020B0604020202020204" pitchFamily="34" charset="0"/>
              </a:rPr>
              <a:t>Coucher</a:t>
            </a:r>
            <a:r>
              <a:rPr lang="en-US" altLang="en-US" sz="1800" i="1" noProof="0" dirty="0">
                <a:latin typeface="Arial" panose="020B0604020202020204" pitchFamily="34" charset="0"/>
                <a:ea typeface="ＭＳ Ｐゴシック" panose="020B0600070205080204" pitchFamily="34" charset="-128"/>
                <a:cs typeface="Arial" panose="020B0604020202020204" pitchFamily="34" charset="0"/>
              </a:rPr>
              <a:t> de </a:t>
            </a:r>
            <a:r>
              <a:rPr lang="en-US" altLang="en-US" sz="1800" i="1" noProof="0" dirty="0" err="1">
                <a:latin typeface="Arial" panose="020B0604020202020204" pitchFamily="34" charset="0"/>
                <a:ea typeface="ＭＳ Ｐゴシック" panose="020B0600070205080204" pitchFamily="34" charset="-128"/>
                <a:cs typeface="Arial" panose="020B0604020202020204" pitchFamily="34" charset="0"/>
              </a:rPr>
              <a:t>l’Impératrice</a:t>
            </a:r>
            <a:r>
              <a:rPr lang="en-US" altLang="en-US" sz="1800" i="1" noProof="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800" noProof="0" dirty="0">
                <a:latin typeface="Arial" panose="020B0604020202020204" pitchFamily="34" charset="0"/>
                <a:ea typeface="ＭＳ Ｐゴシック" panose="020B0600070205080204" pitchFamily="34" charset="-128"/>
                <a:cs typeface="Arial" panose="020B0604020202020204" pitchFamily="34" charset="0"/>
              </a:rPr>
              <a:t>(Josephine’s bedroom), </a:t>
            </a:r>
            <a:r>
              <a:rPr lang="en-US" altLang="en-US" sz="1800" i="1" noProof="0" dirty="0">
                <a:latin typeface="Arial" panose="020B0604020202020204" pitchFamily="34" charset="0"/>
                <a:ea typeface="ＭＳ Ｐゴシック" panose="020B0600070205080204" pitchFamily="34" charset="-128"/>
                <a:cs typeface="Arial" panose="020B0604020202020204" pitchFamily="34" charset="0"/>
              </a:rPr>
              <a:t>Château de la Malmaison</a:t>
            </a:r>
            <a:r>
              <a:rPr lang="en-US" altLang="en-US" sz="1800" noProof="0" dirty="0">
                <a:latin typeface="Arial" panose="020B0604020202020204" pitchFamily="34" charset="0"/>
                <a:ea typeface="ＭＳ Ｐゴシック" panose="020B0600070205080204" pitchFamily="34" charset="-128"/>
                <a:cs typeface="Arial" panose="020B0604020202020204" pitchFamily="34" charset="0"/>
              </a:rPr>
              <a:t>, c. 1800; Paris, France; Charles </a:t>
            </a:r>
            <a:r>
              <a:rPr lang="en-US" altLang="en-US" sz="1800" noProof="0" dirty="0" err="1">
                <a:latin typeface="Arial" panose="020B0604020202020204" pitchFamily="34" charset="0"/>
                <a:ea typeface="ＭＳ Ｐゴシック" panose="020B0600070205080204" pitchFamily="34" charset="-128"/>
                <a:cs typeface="Arial" panose="020B0604020202020204" pitchFamily="34" charset="0"/>
              </a:rPr>
              <a:t>Percier</a:t>
            </a:r>
            <a:r>
              <a:rPr lang="en-US" altLang="en-US" sz="1800" noProof="0" dirty="0">
                <a:latin typeface="Arial" panose="020B0604020202020204" pitchFamily="34" charset="0"/>
                <a:ea typeface="ＭＳ Ｐゴシック" panose="020B0600070205080204" pitchFamily="34" charset="-128"/>
                <a:cs typeface="Arial" panose="020B0604020202020204" pitchFamily="34" charset="0"/>
              </a:rPr>
              <a:t> and Pierre-François-Léonard Fontaine. French Empire.</a:t>
            </a:r>
            <a:endParaRPr lang="en-US" altLang="en-US" sz="1800" noProof="0" dirty="0">
              <a:latin typeface="Arial" panose="020B0604020202020204" pitchFamily="34" charset="0"/>
              <a:cs typeface="Arial" panose="020B0604020202020204" pitchFamily="34" charset="0"/>
            </a:endParaRPr>
          </a:p>
        </p:txBody>
      </p:sp>
      <p:pic>
        <p:nvPicPr>
          <p:cNvPr id="8" name="Picture Placeholder 7" descr="A bedroom has a bed covered with a circular roof and screens. The dome shaped ceiling and walls are of draperies. The chairs and tables are arranged around the table. A mirror is left on the bed.&#10;">
            <a:extLst>
              <a:ext uri="{FF2B5EF4-FFF2-40B4-BE49-F238E27FC236}">
                <a16:creationId xmlns:a16="http://schemas.microsoft.com/office/drawing/2014/main" id="{AD7D4776-B6DC-D91F-D403-22D5EDA76436}"/>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790472" y="1804283"/>
            <a:ext cx="7394014" cy="4598398"/>
          </a:xfrm>
        </p:spPr>
      </p:pic>
    </p:spTree>
    <p:extLst>
      <p:ext uri="{BB962C8B-B14F-4D97-AF65-F5344CB8AC3E}">
        <p14:creationId xmlns:p14="http://schemas.microsoft.com/office/powerpoint/2010/main" val="1828739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7762F-38D2-7B13-91AB-009E679AE011}"/>
              </a:ext>
            </a:extLst>
          </p:cNvPr>
          <p:cNvSpPr>
            <a:spLocks noGrp="1"/>
          </p:cNvSpPr>
          <p:nvPr>
            <p:ph type="title"/>
          </p:nvPr>
        </p:nvSpPr>
        <p:spPr>
          <a:xfrm>
            <a:off x="457200" y="161186"/>
            <a:ext cx="8229600" cy="590349"/>
          </a:xfrm>
        </p:spPr>
        <p:txBody>
          <a:bodyPr tIns="18000" bIns="18000" anchor="ctr">
            <a:spAutoFit/>
          </a:bodyPr>
          <a:lstStyle/>
          <a:p>
            <a:r>
              <a:rPr lang="en-US" altLang="en-US" noProof="0" dirty="0"/>
              <a:t>27.21</a:t>
            </a:r>
            <a:endParaRPr lang="en-US" noProof="0" dirty="0"/>
          </a:p>
        </p:txBody>
      </p:sp>
      <p:sp>
        <p:nvSpPr>
          <p:cNvPr id="3" name="Content Placeholder 2">
            <a:extLst>
              <a:ext uri="{FF2B5EF4-FFF2-40B4-BE49-F238E27FC236}">
                <a16:creationId xmlns:a16="http://schemas.microsoft.com/office/drawing/2014/main" id="{6046FE2F-16BC-62C1-8F5E-388E2BDD6E23}"/>
              </a:ext>
            </a:extLst>
          </p:cNvPr>
          <p:cNvSpPr>
            <a:spLocks noGrp="1"/>
          </p:cNvSpPr>
          <p:nvPr>
            <p:ph sz="quarter" idx="13"/>
          </p:nvPr>
        </p:nvSpPr>
        <p:spPr>
          <a:xfrm>
            <a:off x="471277" y="979175"/>
            <a:ext cx="8224576" cy="590349"/>
          </a:xfrm>
        </p:spPr>
        <p:txBody>
          <a:bodyPr wrap="square" tIns="18000" bIns="18000" anchor="ctr">
            <a:spAutoFit/>
          </a:bodyPr>
          <a:lstStyle/>
          <a:p>
            <a:pPr marL="0" indent="0">
              <a:buNone/>
            </a:pPr>
            <a:r>
              <a:rPr lang="en-US" altLang="en-US" sz="1800" i="1" noProof="0" dirty="0">
                <a:latin typeface="Arial" panose="020B0604020202020204" pitchFamily="34" charset="0"/>
                <a:ea typeface="ＭＳ Ｐゴシック" panose="020B0600070205080204" pitchFamily="34" charset="-128"/>
                <a:cs typeface="Arial" panose="020B0604020202020204" pitchFamily="34" charset="0"/>
              </a:rPr>
              <a:t>Lit </a:t>
            </a:r>
            <a:r>
              <a:rPr lang="en-US" altLang="en-US" sz="1800" i="1" noProof="0" dirty="0" err="1">
                <a:latin typeface="Arial" panose="020B0604020202020204" pitchFamily="34" charset="0"/>
                <a:ea typeface="ＭＳ Ｐゴシック" panose="020B0600070205080204" pitchFamily="34" charset="-128"/>
                <a:cs typeface="Arial" panose="020B0604020202020204" pitchFamily="34" charset="0"/>
              </a:rPr>
              <a:t>en</a:t>
            </a:r>
            <a:r>
              <a:rPr lang="en-US" altLang="en-US" sz="1800" i="1" noProof="0" dirty="0">
                <a:latin typeface="Arial" panose="020B0604020202020204" pitchFamily="34" charset="0"/>
                <a:ea typeface="ＭＳ Ｐゴシック" panose="020B0600070205080204" pitchFamily="34" charset="-128"/>
                <a:cs typeface="Arial" panose="020B0604020202020204" pitchFamily="34" charset="0"/>
              </a:rPr>
              <a:t> acajou garni de </a:t>
            </a:r>
            <a:r>
              <a:rPr lang="en-US" altLang="en-US" sz="1800" i="1" noProof="0" dirty="0" err="1">
                <a:latin typeface="Arial" panose="020B0604020202020204" pitchFamily="34" charset="0"/>
                <a:ea typeface="ＭＳ Ｐゴシック" panose="020B0600070205080204" pitchFamily="34" charset="-128"/>
                <a:cs typeface="Arial" panose="020B0604020202020204" pitchFamily="34" charset="0"/>
              </a:rPr>
              <a:t>cuivres</a:t>
            </a:r>
            <a:r>
              <a:rPr lang="en-US" altLang="en-US" sz="1800" i="1" noProof="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800" i="1" noProof="0" dirty="0" err="1">
                <a:latin typeface="Arial" panose="020B0604020202020204" pitchFamily="34" charset="0"/>
                <a:ea typeface="ＭＳ Ｐゴシック" panose="020B0600070205080204" pitchFamily="34" charset="-128"/>
                <a:cs typeface="Arial" panose="020B0604020202020204" pitchFamily="34" charset="0"/>
              </a:rPr>
              <a:t>dorés</a:t>
            </a:r>
            <a:r>
              <a:rPr lang="en-US" altLang="en-US" sz="1800" i="1" noProof="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800" noProof="0" dirty="0">
                <a:latin typeface="Arial" panose="020B0604020202020204" pitchFamily="34" charset="0"/>
                <a:ea typeface="ＭＳ Ｐゴシック" panose="020B0600070205080204" pitchFamily="34" charset="-128"/>
                <a:cs typeface="Arial" panose="020B0604020202020204" pitchFamily="34" charset="0"/>
              </a:rPr>
              <a:t>(bed in mahogany with gilded bronze appliqués), c. early 1800s; France. French Empire.</a:t>
            </a:r>
            <a:endParaRPr lang="en-US" altLang="en-US" sz="1800" noProof="0" dirty="0">
              <a:latin typeface="Arial" panose="020B0604020202020204" pitchFamily="34" charset="0"/>
              <a:cs typeface="Arial" panose="020B0604020202020204" pitchFamily="34" charset="0"/>
            </a:endParaRPr>
          </a:p>
        </p:txBody>
      </p:sp>
      <p:pic>
        <p:nvPicPr>
          <p:cNvPr id="7" name="Picture Placeholder 6" descr="A bed has a curved wooden bottom carved with flower designs and human figures. Flipped heads are on the left and right ends.&#10;">
            <a:extLst>
              <a:ext uri="{FF2B5EF4-FFF2-40B4-BE49-F238E27FC236}">
                <a16:creationId xmlns:a16="http://schemas.microsoft.com/office/drawing/2014/main" id="{CBC4C05A-57A7-F53C-B14E-B92DD648A41A}"/>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521743" y="1744666"/>
            <a:ext cx="8084228" cy="3954242"/>
          </a:xfrm>
        </p:spPr>
      </p:pic>
    </p:spTree>
    <p:extLst>
      <p:ext uri="{BB962C8B-B14F-4D97-AF65-F5344CB8AC3E}">
        <p14:creationId xmlns:p14="http://schemas.microsoft.com/office/powerpoint/2010/main" val="3284649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D58C-9F1B-4866-A98E-52818AA14994}"/>
              </a:ext>
            </a:extLst>
          </p:cNvPr>
          <p:cNvSpPr>
            <a:spLocks noGrp="1"/>
          </p:cNvSpPr>
          <p:nvPr>
            <p:ph type="title"/>
          </p:nvPr>
        </p:nvSpPr>
        <p:spPr>
          <a:xfrm>
            <a:off x="457327" y="153332"/>
            <a:ext cx="8229474" cy="590349"/>
          </a:xfrm>
        </p:spPr>
        <p:txBody>
          <a:bodyPr wrap="square" lIns="0" tIns="18000" rIns="0" bIns="18000" rtlCol="0" anchor="ctr">
            <a:spAutoFit/>
          </a:bodyPr>
          <a:lstStyle/>
          <a:p>
            <a:pPr eaLnBrk="1" fontAlgn="auto" hangingPunct="1">
              <a:spcAft>
                <a:spcPts val="0"/>
              </a:spcAft>
              <a:defRPr/>
            </a:pPr>
            <a:r>
              <a:rPr lang="en-US" sz="3600" b="1" noProof="0" dirty="0">
                <a:latin typeface="+mj-lt"/>
              </a:rPr>
              <a:t>Copyright</a:t>
            </a:r>
          </a:p>
        </p:txBody>
      </p:sp>
      <p:pic>
        <p:nvPicPr>
          <p:cNvPr id="47107" name="Picture Placeholder 9" descr="Warning">
            <a:extLst>
              <a:ext uri="{FF2B5EF4-FFF2-40B4-BE49-F238E27FC236}">
                <a16:creationId xmlns:a16="http://schemas.microsoft.com/office/drawing/2014/main" id="{39143CDC-0F5E-4B76-B367-735F3520DE46}"/>
              </a:ext>
            </a:extLst>
          </p:cNvPr>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412175" y="2382768"/>
            <a:ext cx="1154252" cy="1154252"/>
          </a:xfrm>
        </p:spPr>
      </p:pic>
      <p:sp>
        <p:nvSpPr>
          <p:cNvPr id="47108" name="Content Placeholder 2">
            <a:extLst>
              <a:ext uri="{FF2B5EF4-FFF2-40B4-BE49-F238E27FC236}">
                <a16:creationId xmlns:a16="http://schemas.microsoft.com/office/drawing/2014/main" id="{D426AB61-8455-4298-A667-9E3A95FC73C1}"/>
              </a:ext>
            </a:extLst>
          </p:cNvPr>
          <p:cNvSpPr>
            <a:spLocks noGrp="1"/>
          </p:cNvSpPr>
          <p:nvPr>
            <p:ph idx="1"/>
          </p:nvPr>
        </p:nvSpPr>
        <p:spPr bwMode="auto">
          <a:xfrm>
            <a:off x="1808256" y="1826259"/>
            <a:ext cx="6878545" cy="2829363"/>
          </a:xfrm>
          <a:ln w="28575">
            <a:solidFill>
              <a:schemeClr val="tx1"/>
            </a:solidFill>
            <a:miter lim="800000"/>
            <a:headEnd/>
            <a:tailEnd/>
          </a:ln>
        </p:spPr>
        <p:txBody>
          <a:bodyPr wrap="square" lIns="183600" tIns="183600" rIns="183600" bIns="183600" numCol="1" anchor="ctr" anchorCtr="0" compatLnSpc="1">
            <a:prstTxWarp prst="textNoShape">
              <a:avLst/>
            </a:prstTxWarp>
            <a:spAutoFit/>
          </a:bodyPr>
          <a:lstStyle/>
          <a:p>
            <a:pPr marL="0" indent="0" eaLnBrk="1" hangingPunct="1">
              <a:buFont typeface="Arial" panose="020B0604020202020204" pitchFamily="34" charset="0"/>
              <a:buNone/>
            </a:pPr>
            <a:r>
              <a:rPr lang="en-US" altLang="en-US" b="1" noProof="0" dirty="0">
                <a:latin typeface="Arial" panose="020B0604020202020204" pitchFamily="34" charset="0"/>
                <a:cs typeface="Arial" panose="020B0604020202020204" pitchFamily="34" charset="0"/>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3117443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8353A-F19E-A2FD-77C6-D2225A5C8FF7}"/>
              </a:ext>
            </a:extLst>
          </p:cNvPr>
          <p:cNvSpPr>
            <a:spLocks noGrp="1"/>
          </p:cNvSpPr>
          <p:nvPr>
            <p:ph type="title"/>
          </p:nvPr>
        </p:nvSpPr>
        <p:spPr>
          <a:xfrm>
            <a:off x="466165" y="143256"/>
            <a:ext cx="8229600" cy="590349"/>
          </a:xfrm>
        </p:spPr>
        <p:txBody>
          <a:bodyPr tIns="18000" bIns="18000" anchor="ctr">
            <a:spAutoFit/>
          </a:bodyPr>
          <a:lstStyle/>
          <a:p>
            <a:r>
              <a:rPr lang="en-US" sz="3600" noProof="0" dirty="0" err="1"/>
              <a:t>Directoire</a:t>
            </a:r>
            <a:r>
              <a:rPr lang="en-US" sz="3600" noProof="0" dirty="0"/>
              <a:t>, French Empire</a:t>
            </a:r>
            <a:endParaRPr lang="en-US" noProof="0" dirty="0"/>
          </a:p>
        </p:txBody>
      </p:sp>
      <p:sp>
        <p:nvSpPr>
          <p:cNvPr id="3" name="Content Placeholder 2">
            <a:extLst>
              <a:ext uri="{FF2B5EF4-FFF2-40B4-BE49-F238E27FC236}">
                <a16:creationId xmlns:a16="http://schemas.microsoft.com/office/drawing/2014/main" id="{BB1B663C-1F9C-F9CA-9C5D-39BBC88680F1}"/>
              </a:ext>
            </a:extLst>
          </p:cNvPr>
          <p:cNvSpPr>
            <a:spLocks noGrp="1"/>
          </p:cNvSpPr>
          <p:nvPr>
            <p:ph sz="quarter" idx="13"/>
          </p:nvPr>
        </p:nvSpPr>
        <p:spPr>
          <a:xfrm>
            <a:off x="466164" y="1010615"/>
            <a:ext cx="8229599" cy="3244922"/>
          </a:xfrm>
        </p:spPr>
        <p:txBody>
          <a:bodyPr wrap="square" tIns="18000" bIns="18000" anchor="ctr">
            <a:spAutoFit/>
          </a:bodyPr>
          <a:lstStyle/>
          <a:p>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Neoclassicism dominates period</a:t>
            </a:r>
          </a:p>
          <a:p>
            <a:pPr lvl="1"/>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Evolves &amp; responds to political &amp; social developments</a:t>
            </a:r>
          </a:p>
          <a:p>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Interiors &amp; furniture, more than architecture, display styles</a:t>
            </a:r>
          </a:p>
          <a:p>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Simple, plain </a:t>
            </a:r>
            <a:r>
              <a:rPr lang="en-US" altLang="en-US" sz="2200" noProof="0" dirty="0" err="1">
                <a:latin typeface="Arial" panose="020B0604020202020204" pitchFamily="34" charset="0"/>
                <a:ea typeface="ＭＳ Ｐゴシック" panose="020B0600070205080204" pitchFamily="34" charset="-128"/>
                <a:cs typeface="Arial" panose="020B0604020202020204" pitchFamily="34" charset="0"/>
              </a:rPr>
              <a:t>Directoire</a:t>
            </a:r>
            <a:r>
              <a:rPr lang="en-US" altLang="en-US" sz="2200" b="1" noProof="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evolves into heavier, more majestic Empire</a:t>
            </a:r>
          </a:p>
          <a:p>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Architect-designers, Charles </a:t>
            </a:r>
            <a:r>
              <a:rPr lang="en-US" altLang="en-US" sz="2200" noProof="0" dirty="0" err="1">
                <a:latin typeface="Arial" panose="020B0604020202020204" pitchFamily="34" charset="0"/>
                <a:ea typeface="ＭＳ Ｐゴシック" panose="020B0600070205080204" pitchFamily="34" charset="-128"/>
                <a:cs typeface="Arial" panose="020B0604020202020204" pitchFamily="34" charset="0"/>
              </a:rPr>
              <a:t>Percier</a:t>
            </a: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 &amp; Pierre-François-Léonard Fontaine, create Empire</a:t>
            </a:r>
          </a:p>
          <a:p>
            <a:pPr lvl="1"/>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Dictated by Napoleon Bonaparte, Emperor of France</a:t>
            </a:r>
          </a:p>
        </p:txBody>
      </p:sp>
      <p:sp>
        <p:nvSpPr>
          <p:cNvPr id="5" name="Content Placeholder 4">
            <a:extLst>
              <a:ext uri="{FF2B5EF4-FFF2-40B4-BE49-F238E27FC236}">
                <a16:creationId xmlns:a16="http://schemas.microsoft.com/office/drawing/2014/main" id="{A963714E-A725-6E1A-1CD4-407468255860}"/>
              </a:ext>
            </a:extLst>
          </p:cNvPr>
          <p:cNvSpPr>
            <a:spLocks noGrp="1"/>
          </p:cNvSpPr>
          <p:nvPr>
            <p:ph sz="quarter" idx="15"/>
          </p:nvPr>
        </p:nvSpPr>
        <p:spPr>
          <a:xfrm>
            <a:off x="466166" y="4326359"/>
            <a:ext cx="4639234" cy="374906"/>
          </a:xfrm>
        </p:spPr>
        <p:txBody>
          <a:bodyPr wrap="square" tIns="18000" bIns="18000" anchor="ctr">
            <a:spAutoFit/>
          </a:bodyPr>
          <a:lstStyle/>
          <a:p>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Empire glorifies Emperor Napoleon</a:t>
            </a:r>
            <a:endParaRPr lang="en-US" sz="2200" noProof="0" dirty="0">
              <a:latin typeface="Arial" panose="020B0604020202020204" pitchFamily="34" charset="0"/>
              <a:cs typeface="Arial" panose="020B0604020202020204" pitchFamily="34" charset="0"/>
            </a:endParaRPr>
          </a:p>
        </p:txBody>
      </p:sp>
      <p:graphicFrame>
        <p:nvGraphicFramePr>
          <p:cNvPr id="25" name="Object 24" descr="Roman numeral one.&#10;">
            <a:extLst>
              <a:ext uri="{FF2B5EF4-FFF2-40B4-BE49-F238E27FC236}">
                <a16:creationId xmlns:a16="http://schemas.microsoft.com/office/drawing/2014/main" id="{E3BFF9A1-34F1-343B-F665-DBD8EDBE14BA}"/>
              </a:ext>
            </a:extLst>
          </p:cNvPr>
          <p:cNvGraphicFramePr>
            <a:graphicFrameLocks noChangeAspect="1"/>
          </p:cNvGraphicFramePr>
          <p:nvPr>
            <p:extLst>
              <p:ext uri="{D42A27DB-BD31-4B8C-83A1-F6EECF244321}">
                <p14:modId xmlns:p14="http://schemas.microsoft.com/office/powerpoint/2010/main" val="853158186"/>
              </p:ext>
            </p:extLst>
          </p:nvPr>
        </p:nvGraphicFramePr>
        <p:xfrm>
          <a:off x="5159280" y="4393453"/>
          <a:ext cx="127000" cy="273050"/>
        </p:xfrm>
        <a:graphic>
          <a:graphicData uri="http://schemas.openxmlformats.org/presentationml/2006/ole">
            <mc:AlternateContent xmlns:mc="http://schemas.openxmlformats.org/markup-compatibility/2006">
              <mc:Choice xmlns:v="urn:schemas-microsoft-com:vml" Requires="v">
                <p:oleObj spid="_x0000_s1031" name="Equation" r:id="rId3" imgW="75960" imgH="164880" progId="Equation.DSMT4">
                  <p:embed/>
                </p:oleObj>
              </mc:Choice>
              <mc:Fallback>
                <p:oleObj name="Equation" r:id="rId3" imgW="75960" imgH="164880" progId="Equation.DSMT4">
                  <p:embed/>
                  <p:pic>
                    <p:nvPicPr>
                      <p:cNvPr id="25" name="Object 24" descr="Left parenthesis P times Q right parenthesis.">
                        <a:extLst>
                          <a:ext uri="{FF2B5EF4-FFF2-40B4-BE49-F238E27FC236}">
                            <a16:creationId xmlns:a16="http://schemas.microsoft.com/office/drawing/2014/main" id="{E3BFF9A1-34F1-343B-F665-DBD8EDBE14BA}"/>
                          </a:ext>
                        </a:extLst>
                      </p:cNvPr>
                      <p:cNvPicPr/>
                      <p:nvPr/>
                    </p:nvPicPr>
                    <p:blipFill>
                      <a:blip r:embed="rId4"/>
                      <a:stretch>
                        <a:fillRect/>
                      </a:stretch>
                    </p:blipFill>
                    <p:spPr>
                      <a:xfrm>
                        <a:off x="5159280" y="4393453"/>
                        <a:ext cx="127000" cy="27305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79765DA9-41DD-944B-7CC3-E5CFA999A18A}"/>
              </a:ext>
            </a:extLst>
          </p:cNvPr>
          <p:cNvSpPr>
            <a:spLocks noGrp="1"/>
          </p:cNvSpPr>
          <p:nvPr>
            <p:ph sz="quarter" idx="17"/>
          </p:nvPr>
        </p:nvSpPr>
        <p:spPr>
          <a:xfrm>
            <a:off x="466164" y="4812080"/>
            <a:ext cx="8220636" cy="713460"/>
          </a:xfrm>
        </p:spPr>
        <p:txBody>
          <a:bodyPr wrap="square" tIns="18000" bIns="18000" anchor="ctr">
            <a:spAutoFit/>
          </a:bodyPr>
          <a:lstStyle/>
          <a:p>
            <a:pPr lvl="1"/>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Creates heroic vision though grandeur, military images, &amp; Roman Imperial motifs.</a:t>
            </a:r>
            <a:endParaRPr lang="en-US" sz="22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4628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35930-D048-EEE8-DD0D-1BA78A391A7F}"/>
              </a:ext>
            </a:extLst>
          </p:cNvPr>
          <p:cNvSpPr>
            <a:spLocks noGrp="1"/>
          </p:cNvSpPr>
          <p:nvPr>
            <p:ph type="title"/>
          </p:nvPr>
        </p:nvSpPr>
        <p:spPr>
          <a:xfrm>
            <a:off x="457200" y="161186"/>
            <a:ext cx="8229600" cy="590349"/>
          </a:xfrm>
        </p:spPr>
        <p:txBody>
          <a:bodyPr tIns="18000" bIns="18000" anchor="ctr">
            <a:spAutoFit/>
          </a:bodyPr>
          <a:lstStyle/>
          <a:p>
            <a:r>
              <a:rPr lang="en-US" sz="3600" noProof="0" dirty="0"/>
              <a:t>Concepts</a:t>
            </a:r>
            <a:endParaRPr lang="en-US" noProof="0" dirty="0"/>
          </a:p>
        </p:txBody>
      </p:sp>
      <p:sp>
        <p:nvSpPr>
          <p:cNvPr id="3" name="Content Placeholder 2">
            <a:extLst>
              <a:ext uri="{FF2B5EF4-FFF2-40B4-BE49-F238E27FC236}">
                <a16:creationId xmlns:a16="http://schemas.microsoft.com/office/drawing/2014/main" id="{F3687B4B-64FF-ED2E-FE10-DBF76943B84B}"/>
              </a:ext>
            </a:extLst>
          </p:cNvPr>
          <p:cNvSpPr>
            <a:spLocks noGrp="1"/>
          </p:cNvSpPr>
          <p:nvPr>
            <p:ph sz="quarter" idx="13"/>
          </p:nvPr>
        </p:nvSpPr>
        <p:spPr>
          <a:xfrm>
            <a:off x="457200" y="1013013"/>
            <a:ext cx="8229600" cy="1244375"/>
          </a:xfrm>
        </p:spPr>
        <p:txBody>
          <a:bodyPr wrap="square" tIns="18000" bIns="18000" anchor="ctr">
            <a:spAutoFit/>
          </a:bodyPr>
          <a:lstStyle/>
          <a:p>
            <a:pPr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Neoclassicism dominates architecture</a:t>
            </a:r>
          </a:p>
          <a:p>
            <a:pPr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Three styles define interiors &amp; furnishings</a:t>
            </a:r>
          </a:p>
          <a:p>
            <a:pPr lvl="1" indent="-342000"/>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All Neoclassical &amp; reflect climates of their day</a:t>
            </a:r>
            <a:endParaRPr lang="en-US" sz="2200" noProof="0" dirty="0">
              <a:latin typeface="Arial" panose="020B0604020202020204" pitchFamily="34" charset="0"/>
              <a:cs typeface="Arial" panose="020B0604020202020204" pitchFamily="34" charset="0"/>
            </a:endParaRPr>
          </a:p>
        </p:txBody>
      </p:sp>
      <p:sp>
        <p:nvSpPr>
          <p:cNvPr id="16" name="Content Placeholder 15">
            <a:extLst>
              <a:ext uri="{FF2B5EF4-FFF2-40B4-BE49-F238E27FC236}">
                <a16:creationId xmlns:a16="http://schemas.microsoft.com/office/drawing/2014/main" id="{308BECC3-1ED9-D736-559D-A830184C9453}"/>
              </a:ext>
            </a:extLst>
          </p:cNvPr>
          <p:cNvSpPr>
            <a:spLocks noGrp="1"/>
          </p:cNvSpPr>
          <p:nvPr>
            <p:ph sz="quarter" idx="26"/>
          </p:nvPr>
        </p:nvSpPr>
        <p:spPr>
          <a:xfrm>
            <a:off x="461683" y="2325038"/>
            <a:ext cx="4643717" cy="374906"/>
          </a:xfrm>
        </p:spPr>
        <p:txBody>
          <a:bodyPr wrap="square" tIns="18000" bIns="18000" anchor="ctr">
            <a:spAutoFit/>
          </a:bodyPr>
          <a:lstStyle/>
          <a:p>
            <a:pPr marL="342000" indent="-342000">
              <a:spcBef>
                <a:spcPts val="600"/>
              </a:spcBef>
            </a:pPr>
            <a:r>
              <a:rPr lang="en-US" altLang="en-US" sz="2200" noProof="0" dirty="0" err="1">
                <a:latin typeface="Arial" panose="020B0604020202020204" pitchFamily="34" charset="0"/>
                <a:ea typeface="ＭＳ Ｐゴシック" panose="020B0600070205080204" pitchFamily="34" charset="-128"/>
                <a:cs typeface="Arial" panose="020B0604020202020204" pitchFamily="34" charset="0"/>
              </a:rPr>
              <a:t>Directoire</a:t>
            </a: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 (1789-1799) links Louis</a:t>
            </a:r>
            <a:endParaRPr lang="en-US" sz="2200" noProof="0" dirty="0">
              <a:latin typeface="Arial" panose="020B0604020202020204" pitchFamily="34" charset="0"/>
              <a:cs typeface="Arial" panose="020B0604020202020204" pitchFamily="34" charset="0"/>
            </a:endParaRPr>
          </a:p>
        </p:txBody>
      </p:sp>
      <p:graphicFrame>
        <p:nvGraphicFramePr>
          <p:cNvPr id="25" name="Object 24" descr="Romen numeral sixteen.&#10;">
            <a:extLst>
              <a:ext uri="{FF2B5EF4-FFF2-40B4-BE49-F238E27FC236}">
                <a16:creationId xmlns:a16="http://schemas.microsoft.com/office/drawing/2014/main" id="{E0F9E6D8-D9F2-40A6-2945-63E00E90F782}"/>
              </a:ext>
            </a:extLst>
          </p:cNvPr>
          <p:cNvGraphicFramePr>
            <a:graphicFrameLocks noChangeAspect="1"/>
          </p:cNvGraphicFramePr>
          <p:nvPr>
            <p:extLst>
              <p:ext uri="{D42A27DB-BD31-4B8C-83A1-F6EECF244321}">
                <p14:modId xmlns:p14="http://schemas.microsoft.com/office/powerpoint/2010/main" val="3731289741"/>
              </p:ext>
            </p:extLst>
          </p:nvPr>
        </p:nvGraphicFramePr>
        <p:xfrm>
          <a:off x="5133742" y="2350586"/>
          <a:ext cx="537244" cy="311214"/>
        </p:xfrm>
        <a:graphic>
          <a:graphicData uri="http://schemas.openxmlformats.org/presentationml/2006/ole">
            <mc:AlternateContent xmlns:mc="http://schemas.openxmlformats.org/markup-compatibility/2006">
              <mc:Choice xmlns:v="urn:schemas-microsoft-com:vml" Requires="v">
                <p:oleObj spid="_x0000_s2060" name="Equation" r:id="rId3" imgW="291960" imgH="164880" progId="Equation.DSMT4">
                  <p:embed/>
                </p:oleObj>
              </mc:Choice>
              <mc:Fallback>
                <p:oleObj name="Equation" r:id="rId3" imgW="291960" imgH="164880" progId="Equation.DSMT4">
                  <p:embed/>
                  <p:pic>
                    <p:nvPicPr>
                      <p:cNvPr id="25" name="Object 24" descr="Left parenthesis P times Q right parenthesis.">
                        <a:extLst>
                          <a:ext uri="{FF2B5EF4-FFF2-40B4-BE49-F238E27FC236}">
                            <a16:creationId xmlns:a16="http://schemas.microsoft.com/office/drawing/2014/main" id="{E3BFF9A1-34F1-343B-F665-DBD8EDBE14BA}"/>
                          </a:ext>
                        </a:extLst>
                      </p:cNvPr>
                      <p:cNvPicPr/>
                      <p:nvPr/>
                    </p:nvPicPr>
                    <p:blipFill>
                      <a:blip r:embed="rId4"/>
                      <a:stretch>
                        <a:fillRect/>
                      </a:stretch>
                    </p:blipFill>
                    <p:spPr>
                      <a:xfrm>
                        <a:off x="5133742" y="2350586"/>
                        <a:ext cx="537244" cy="311214"/>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97D1B78B-538A-6816-BF5A-EA51E2BFE0C4}"/>
              </a:ext>
            </a:extLst>
          </p:cNvPr>
          <p:cNvSpPr>
            <a:spLocks noGrp="1"/>
          </p:cNvSpPr>
          <p:nvPr>
            <p:ph sz="quarter" idx="17"/>
          </p:nvPr>
        </p:nvSpPr>
        <p:spPr>
          <a:xfrm>
            <a:off x="5734772" y="2314455"/>
            <a:ext cx="1295400" cy="374906"/>
          </a:xfrm>
        </p:spPr>
        <p:txBody>
          <a:bodyPr tIns="18000" bIns="18000" anchor="ctr">
            <a:spAutoFit/>
          </a:bodyPr>
          <a:lstStyle/>
          <a:p>
            <a:pPr marL="0" indent="0">
              <a:buNone/>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&amp; Empire</a:t>
            </a:r>
            <a:endParaRPr lang="en-US" sz="2200" noProof="0" dirty="0">
              <a:latin typeface="Arial" panose="020B0604020202020204" pitchFamily="34" charset="0"/>
              <a:cs typeface="Arial" panose="020B0604020202020204" pitchFamily="34" charset="0"/>
            </a:endParaRPr>
          </a:p>
        </p:txBody>
      </p:sp>
      <p:sp>
        <p:nvSpPr>
          <p:cNvPr id="13" name="Content Placeholder 12">
            <a:extLst>
              <a:ext uri="{FF2B5EF4-FFF2-40B4-BE49-F238E27FC236}">
                <a16:creationId xmlns:a16="http://schemas.microsoft.com/office/drawing/2014/main" id="{BAA6C5DE-8C6C-B9D2-6333-61CF1C559187}"/>
              </a:ext>
            </a:extLst>
          </p:cNvPr>
          <p:cNvSpPr>
            <a:spLocks noGrp="1"/>
          </p:cNvSpPr>
          <p:nvPr>
            <p:ph sz="quarter" idx="23"/>
          </p:nvPr>
        </p:nvSpPr>
        <p:spPr>
          <a:xfrm>
            <a:off x="457200" y="2793918"/>
            <a:ext cx="8229600" cy="2336981"/>
          </a:xfrm>
        </p:spPr>
        <p:txBody>
          <a:bodyPr wrap="square" tIns="18000" bIns="18000" anchor="ctr">
            <a:spAutoFit/>
          </a:bodyPr>
          <a:lstStyle/>
          <a:p>
            <a:pPr lvl="1" indent="-342000"/>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Plainer, more Grecian, &amp; closer imitation of classical antiquity</a:t>
            </a:r>
          </a:p>
          <a:p>
            <a:pPr marL="341313" indent="-341313">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Consulate (1799-1804) introduces Imperial Roman &amp; Egyptian influences</a:t>
            </a:r>
          </a:p>
          <a:p>
            <a:pPr lvl="1" indent="-342000"/>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Reflects Napoleon’s military conquests &amp; early reign</a:t>
            </a:r>
          </a:p>
          <a:p>
            <a:pPr lvl="1" indent="-342000"/>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More formal, monumental, increased ornament</a:t>
            </a:r>
            <a:endParaRPr lang="en-US" sz="2200" noProof="0" dirty="0">
              <a:latin typeface="Arial" panose="020B0604020202020204" pitchFamily="34" charset="0"/>
              <a:cs typeface="Arial" panose="020B0604020202020204" pitchFamily="34" charset="0"/>
            </a:endParaRPr>
          </a:p>
        </p:txBody>
      </p:sp>
      <p:sp>
        <p:nvSpPr>
          <p:cNvPr id="14" name="Content Placeholder 13">
            <a:extLst>
              <a:ext uri="{FF2B5EF4-FFF2-40B4-BE49-F238E27FC236}">
                <a16:creationId xmlns:a16="http://schemas.microsoft.com/office/drawing/2014/main" id="{062C8D1F-C741-EBCE-52B0-E122F6698523}"/>
              </a:ext>
            </a:extLst>
          </p:cNvPr>
          <p:cNvSpPr>
            <a:spLocks noGrp="1"/>
          </p:cNvSpPr>
          <p:nvPr>
            <p:ph sz="quarter" idx="24"/>
          </p:nvPr>
        </p:nvSpPr>
        <p:spPr>
          <a:xfrm>
            <a:off x="457200" y="5105400"/>
            <a:ext cx="5105397" cy="374906"/>
          </a:xfrm>
        </p:spPr>
        <p:txBody>
          <a:bodyPr wrap="square" tIns="18000" bIns="18000" anchor="ctr">
            <a:spAutoFit/>
          </a:bodyPr>
          <a:lstStyle/>
          <a:p>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Empire (1904-1815) glorifies Napoleon</a:t>
            </a:r>
            <a:endParaRPr lang="en-US" sz="2200" noProof="0" dirty="0">
              <a:latin typeface="Arial" panose="020B0604020202020204" pitchFamily="34" charset="0"/>
              <a:cs typeface="Arial" panose="020B0604020202020204" pitchFamily="34" charset="0"/>
            </a:endParaRPr>
          </a:p>
        </p:txBody>
      </p:sp>
      <p:graphicFrame>
        <p:nvGraphicFramePr>
          <p:cNvPr id="26" name="Object 25" descr="Roman numeral one.&#10;">
            <a:extLst>
              <a:ext uri="{FF2B5EF4-FFF2-40B4-BE49-F238E27FC236}">
                <a16:creationId xmlns:a16="http://schemas.microsoft.com/office/drawing/2014/main" id="{5B41A98A-58BA-AAF8-8272-FF45A5082400}"/>
              </a:ext>
            </a:extLst>
          </p:cNvPr>
          <p:cNvGraphicFramePr>
            <a:graphicFrameLocks noChangeAspect="1"/>
          </p:cNvGraphicFramePr>
          <p:nvPr>
            <p:extLst>
              <p:ext uri="{D42A27DB-BD31-4B8C-83A1-F6EECF244321}">
                <p14:modId xmlns:p14="http://schemas.microsoft.com/office/powerpoint/2010/main" val="3003084563"/>
              </p:ext>
            </p:extLst>
          </p:nvPr>
        </p:nvGraphicFramePr>
        <p:xfrm>
          <a:off x="5600838" y="5135856"/>
          <a:ext cx="122237" cy="311150"/>
        </p:xfrm>
        <a:graphic>
          <a:graphicData uri="http://schemas.openxmlformats.org/presentationml/2006/ole">
            <mc:AlternateContent xmlns:mc="http://schemas.openxmlformats.org/markup-compatibility/2006">
              <mc:Choice xmlns:v="urn:schemas-microsoft-com:vml" Requires="v">
                <p:oleObj spid="_x0000_s2061" name="Equation" r:id="rId5" imgW="75960" imgH="164880" progId="Equation.DSMT4">
                  <p:embed/>
                </p:oleObj>
              </mc:Choice>
              <mc:Fallback>
                <p:oleObj name="Equation" r:id="rId5" imgW="75960" imgH="164880" progId="Equation.DSMT4">
                  <p:embed/>
                  <p:pic>
                    <p:nvPicPr>
                      <p:cNvPr id="25" name="Object 24" descr="Left parenthesis P times Q right parenthesis.">
                        <a:extLst>
                          <a:ext uri="{FF2B5EF4-FFF2-40B4-BE49-F238E27FC236}">
                            <a16:creationId xmlns:a16="http://schemas.microsoft.com/office/drawing/2014/main" id="{E0F9E6D8-D9F2-40A6-2945-63E00E90F782}"/>
                          </a:ext>
                        </a:extLst>
                      </p:cNvPr>
                      <p:cNvPicPr/>
                      <p:nvPr/>
                    </p:nvPicPr>
                    <p:blipFill>
                      <a:blip r:embed="rId6"/>
                      <a:stretch>
                        <a:fillRect/>
                      </a:stretch>
                    </p:blipFill>
                    <p:spPr>
                      <a:xfrm>
                        <a:off x="5600838" y="5135856"/>
                        <a:ext cx="122237" cy="311150"/>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043AFE59-BF45-F751-ED75-FC822779F9EF}"/>
              </a:ext>
            </a:extLst>
          </p:cNvPr>
          <p:cNvSpPr>
            <a:spLocks noGrp="1"/>
          </p:cNvSpPr>
          <p:nvPr>
            <p:ph sz="quarter" idx="25"/>
          </p:nvPr>
        </p:nvSpPr>
        <p:spPr>
          <a:xfrm>
            <a:off x="5781964" y="5121663"/>
            <a:ext cx="1554163" cy="374906"/>
          </a:xfrm>
        </p:spPr>
        <p:txBody>
          <a:bodyPr wrap="square" tIns="18000" bIns="18000" anchor="ctr">
            <a:spAutoFit/>
          </a:bodyPr>
          <a:lstStyle/>
          <a:p>
            <a:pPr marL="0" indent="0">
              <a:buNone/>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&amp; his empire</a:t>
            </a:r>
            <a:endParaRPr lang="en-US" sz="2200" noProof="0" dirty="0">
              <a:latin typeface="Arial" panose="020B0604020202020204" pitchFamily="34" charset="0"/>
              <a:cs typeface="Arial" panose="020B0604020202020204" pitchFamily="34" charset="0"/>
            </a:endParaRPr>
          </a:p>
        </p:txBody>
      </p:sp>
      <p:sp>
        <p:nvSpPr>
          <p:cNvPr id="17" name="Content Placeholder 16">
            <a:extLst>
              <a:ext uri="{FF2B5EF4-FFF2-40B4-BE49-F238E27FC236}">
                <a16:creationId xmlns:a16="http://schemas.microsoft.com/office/drawing/2014/main" id="{C268AC09-A580-E257-850D-DA07A5A61CB4}"/>
              </a:ext>
            </a:extLst>
          </p:cNvPr>
          <p:cNvSpPr>
            <a:spLocks noGrp="1"/>
          </p:cNvSpPr>
          <p:nvPr>
            <p:ph sz="quarter" idx="27"/>
          </p:nvPr>
        </p:nvSpPr>
        <p:spPr>
          <a:xfrm>
            <a:off x="457200" y="5575067"/>
            <a:ext cx="8229600" cy="374906"/>
          </a:xfrm>
        </p:spPr>
        <p:txBody>
          <a:bodyPr wrap="square" tIns="18000" bIns="18000" anchor="ctr">
            <a:spAutoFit/>
          </a:bodyPr>
          <a:lstStyle/>
          <a:p>
            <a:pPr lvl="1"/>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Heroic image for emperor who earned right to rule</a:t>
            </a:r>
            <a:endParaRPr lang="en-US" sz="22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0806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465826" y="152766"/>
            <a:ext cx="8220974" cy="590349"/>
          </a:xfrm>
        </p:spPr>
        <p:txBody>
          <a:bodyPr wrap="square" tIns="18000" bIns="18000" anchor="ctr">
            <a:spAutoFit/>
          </a:bodyPr>
          <a:lstStyle/>
          <a:p>
            <a:r>
              <a:rPr lang="en-US" noProof="0" dirty="0"/>
              <a:t>Motifs</a:t>
            </a:r>
            <a:endParaRPr lang="en-US" sz="2800" noProof="0" dirty="0"/>
          </a:p>
        </p:txBody>
      </p:sp>
      <p:sp>
        <p:nvSpPr>
          <p:cNvPr id="20" name="Content Placeholder 19"/>
          <p:cNvSpPr>
            <a:spLocks noGrp="1"/>
          </p:cNvSpPr>
          <p:nvPr>
            <p:ph sz="quarter" idx="13"/>
          </p:nvPr>
        </p:nvSpPr>
        <p:spPr>
          <a:xfrm>
            <a:off x="466565" y="943515"/>
            <a:ext cx="8220235" cy="4714555"/>
          </a:xfrm>
        </p:spPr>
        <p:txBody>
          <a:bodyPr wrap="square" tIns="18000" bIns="18000" anchor="ctr">
            <a:spAutoFit/>
          </a:bodyPr>
          <a:lstStyle/>
          <a:p>
            <a:r>
              <a:rPr lang="en-US" altLang="en-US" noProof="0" dirty="0">
                <a:ea typeface="ＭＳ Ｐゴシック" panose="020B0600070205080204" pitchFamily="34" charset="-128"/>
              </a:rPr>
              <a:t>Classical motifs common through 1815</a:t>
            </a:r>
          </a:p>
          <a:p>
            <a:pPr lvl="1"/>
            <a:r>
              <a:rPr lang="en-US" altLang="en-US" noProof="0" dirty="0">
                <a:ea typeface="ＭＳ Ｐゴシック" panose="020B0600070205080204" pitchFamily="34" charset="-128"/>
              </a:rPr>
              <a:t>Classical figures, acanthus leaf, swag, </a:t>
            </a:r>
            <a:r>
              <a:rPr lang="en-US" altLang="en-US" noProof="0" dirty="0" err="1">
                <a:ea typeface="ＭＳ Ｐゴシック" panose="020B0600070205080204" pitchFamily="34" charset="-128"/>
              </a:rPr>
              <a:t>rinceau</a:t>
            </a:r>
            <a:r>
              <a:rPr lang="en-US" altLang="en-US" noProof="0" dirty="0">
                <a:ea typeface="ＭＳ Ｐゴシック" panose="020B0600070205080204" pitchFamily="34" charset="-128"/>
              </a:rPr>
              <a:t>, rosette, anthemion, arabesque, vase, lyre</a:t>
            </a:r>
          </a:p>
          <a:p>
            <a:r>
              <a:rPr lang="en-US" altLang="en-US" noProof="0" dirty="0" err="1">
                <a:ea typeface="ＭＳ Ｐゴシック" panose="020B0600070205080204" pitchFamily="34" charset="-128"/>
              </a:rPr>
              <a:t>Directoire</a:t>
            </a:r>
            <a:r>
              <a:rPr lang="en-US" altLang="en-US" noProof="0" dirty="0">
                <a:ea typeface="ＭＳ Ｐゴシック" panose="020B0600070205080204" pitchFamily="34" charset="-128"/>
              </a:rPr>
              <a:t>: lozenges, rosettes, spirals</a:t>
            </a:r>
          </a:p>
          <a:p>
            <a:pPr lvl="1"/>
            <a:r>
              <a:rPr lang="en-US" altLang="en-US" noProof="0" dirty="0">
                <a:ea typeface="ＭＳ Ｐゴシック" panose="020B0600070205080204" pitchFamily="34" charset="-128"/>
              </a:rPr>
              <a:t>Symbols of Revolution: oak leaf, clasped hands</a:t>
            </a:r>
          </a:p>
          <a:p>
            <a:r>
              <a:rPr lang="en-US" altLang="en-US" noProof="0" dirty="0">
                <a:ea typeface="ＭＳ Ｐゴシック" panose="020B0600070205080204" pitchFamily="34" charset="-128"/>
              </a:rPr>
              <a:t>Consulate &amp; Empire:</a:t>
            </a:r>
          </a:p>
          <a:p>
            <a:pPr lvl="1"/>
            <a:r>
              <a:rPr lang="en-US" altLang="en-US" noProof="0" dirty="0">
                <a:ea typeface="ＭＳ Ｐゴシック" panose="020B0600070205080204" pitchFamily="34" charset="-128"/>
              </a:rPr>
              <a:t>Roman motifs: animal legs, swans caryatids, monopodia</a:t>
            </a:r>
          </a:p>
          <a:p>
            <a:pPr lvl="1"/>
            <a:r>
              <a:rPr lang="en-US" altLang="en-US" noProof="0" dirty="0">
                <a:ea typeface="ＭＳ Ｐゴシック" panose="020B0600070205080204" pitchFamily="34" charset="-128"/>
              </a:rPr>
              <a:t>Military symbols: stars, spears, swords, helmets</a:t>
            </a:r>
          </a:p>
          <a:p>
            <a:pPr lvl="1"/>
            <a:r>
              <a:rPr lang="en-US" altLang="en-US" noProof="0" dirty="0">
                <a:ea typeface="ＭＳ Ｐゴシック" panose="020B0600070205080204" pitchFamily="34" charset="-128"/>
              </a:rPr>
              <a:t>Egyptian motifs after 1799: sphinxes, obelisks</a:t>
            </a:r>
          </a:p>
          <a:p>
            <a:pPr lvl="1"/>
            <a:r>
              <a:rPr lang="en-US" altLang="en-US" noProof="0" dirty="0">
                <a:ea typeface="ＭＳ Ｐゴシック" panose="020B0600070205080204" pitchFamily="34" charset="-128"/>
              </a:rPr>
              <a:t>Napoleonic symbols: honeybee, laurel wreath, N</a:t>
            </a:r>
            <a:endParaRPr lang="en-US" noProof="0" dirty="0"/>
          </a:p>
        </p:txBody>
      </p:sp>
    </p:spTree>
    <p:extLst>
      <p:ext uri="{BB962C8B-B14F-4D97-AF65-F5344CB8AC3E}">
        <p14:creationId xmlns:p14="http://schemas.microsoft.com/office/powerpoint/2010/main" val="2906906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7762F-38D2-7B13-91AB-009E679AE011}"/>
              </a:ext>
            </a:extLst>
          </p:cNvPr>
          <p:cNvSpPr>
            <a:spLocks noGrp="1"/>
          </p:cNvSpPr>
          <p:nvPr>
            <p:ph type="title"/>
          </p:nvPr>
        </p:nvSpPr>
        <p:spPr>
          <a:xfrm>
            <a:off x="457200" y="161186"/>
            <a:ext cx="8229600" cy="590349"/>
          </a:xfrm>
        </p:spPr>
        <p:txBody>
          <a:bodyPr tIns="18000" bIns="18000" anchor="ctr">
            <a:spAutoFit/>
          </a:bodyPr>
          <a:lstStyle/>
          <a:p>
            <a:r>
              <a:rPr lang="en-US" altLang="en-US" sz="3600" noProof="0" dirty="0">
                <a:ea typeface="ＭＳ Ｐゴシック" panose="020B0600070205080204" pitchFamily="34" charset="-128"/>
              </a:rPr>
              <a:t>27.1</a:t>
            </a:r>
            <a:endParaRPr lang="en-US" noProof="0" dirty="0"/>
          </a:p>
        </p:txBody>
      </p:sp>
      <p:sp>
        <p:nvSpPr>
          <p:cNvPr id="3" name="Content Placeholder 2">
            <a:extLst>
              <a:ext uri="{FF2B5EF4-FFF2-40B4-BE49-F238E27FC236}">
                <a16:creationId xmlns:a16="http://schemas.microsoft.com/office/drawing/2014/main" id="{6046FE2F-16BC-62C1-8F5E-388E2BDD6E23}"/>
              </a:ext>
            </a:extLst>
          </p:cNvPr>
          <p:cNvSpPr>
            <a:spLocks noGrp="1"/>
          </p:cNvSpPr>
          <p:nvPr>
            <p:ph sz="quarter" idx="13"/>
          </p:nvPr>
        </p:nvSpPr>
        <p:spPr>
          <a:xfrm>
            <a:off x="462224" y="929320"/>
            <a:ext cx="8224576" cy="651905"/>
          </a:xfrm>
        </p:spPr>
        <p:txBody>
          <a:bodyPr wrap="square" tIns="18000" bIns="18000" anchor="ctr">
            <a:spAutoFit/>
          </a:bodyPr>
          <a:lstStyle/>
          <a:p>
            <a:pPr marL="0" indent="0">
              <a:buNone/>
            </a:pPr>
            <a:r>
              <a:rPr lang="en-US" altLang="en-US" sz="2000" i="1" noProof="0" dirty="0" err="1">
                <a:latin typeface="Arial" panose="020B0604020202020204" pitchFamily="34" charset="0"/>
                <a:ea typeface="ＭＳ Ｐゴシック" panose="020B0600070205080204" pitchFamily="34" charset="-128"/>
                <a:cs typeface="Arial" panose="020B0604020202020204" pitchFamily="34" charset="0"/>
              </a:rPr>
              <a:t>Détails</a:t>
            </a:r>
            <a:r>
              <a:rPr lang="en-US" altLang="en-US" sz="2000" i="1" noProof="0" dirty="0">
                <a:latin typeface="Arial" panose="020B0604020202020204" pitchFamily="34" charset="0"/>
                <a:ea typeface="ＭＳ Ｐゴシック" panose="020B0600070205080204" pitchFamily="34" charset="-128"/>
                <a:cs typeface="Arial" panose="020B0604020202020204" pitchFamily="34" charset="0"/>
              </a:rPr>
              <a:t> et </a:t>
            </a:r>
            <a:r>
              <a:rPr lang="en-US" altLang="en-US" sz="2000" i="1" noProof="0" dirty="0" err="1">
                <a:latin typeface="Arial" panose="020B0604020202020204" pitchFamily="34" charset="0"/>
                <a:ea typeface="ＭＳ Ｐゴシック" panose="020B0600070205080204" pitchFamily="34" charset="-128"/>
                <a:cs typeface="Arial" panose="020B0604020202020204" pitchFamily="34" charset="0"/>
              </a:rPr>
              <a:t>adjustements</a:t>
            </a:r>
            <a:r>
              <a:rPr lang="en-US" altLang="en-US" sz="2000" i="1" noProof="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2000" i="1" noProof="0" dirty="0" err="1">
                <a:latin typeface="Arial" panose="020B0604020202020204" pitchFamily="34" charset="0"/>
                <a:ea typeface="ＭＳ Ｐゴシック" panose="020B0600070205080204" pitchFamily="34" charset="-128"/>
                <a:cs typeface="Arial" panose="020B0604020202020204" pitchFamily="34" charset="0"/>
              </a:rPr>
              <a:t>tirès</a:t>
            </a:r>
            <a:r>
              <a:rPr lang="en-US" altLang="en-US" sz="2000" i="1" noProof="0" dirty="0">
                <a:latin typeface="Arial" panose="020B0604020202020204" pitchFamily="34" charset="0"/>
                <a:ea typeface="ＭＳ Ｐゴシック" panose="020B0600070205080204" pitchFamily="34" charset="-128"/>
                <a:cs typeface="Arial" panose="020B0604020202020204" pitchFamily="34" charset="0"/>
              </a:rPr>
              <a:t> de </a:t>
            </a:r>
            <a:r>
              <a:rPr lang="en-US" altLang="en-US" sz="2000" i="1" noProof="0" dirty="0" err="1">
                <a:latin typeface="Arial" panose="020B0604020202020204" pitchFamily="34" charset="0"/>
                <a:ea typeface="ＭＳ Ｐゴシック" panose="020B0600070205080204" pitchFamily="34" charset="-128"/>
                <a:cs typeface="Arial" panose="020B0604020202020204" pitchFamily="34" charset="0"/>
              </a:rPr>
              <a:t>L’Atélier</a:t>
            </a:r>
            <a:r>
              <a:rPr lang="en-US" altLang="en-US" sz="2000" i="1" noProof="0" dirty="0">
                <a:latin typeface="Arial" panose="020B0604020202020204" pitchFamily="34" charset="0"/>
                <a:ea typeface="ＭＳ Ｐゴシック" panose="020B0600070205080204" pitchFamily="34" charset="-128"/>
                <a:cs typeface="Arial" panose="020B0604020202020204" pitchFamily="34" charset="0"/>
              </a:rPr>
              <a:t> de </a:t>
            </a:r>
            <a:r>
              <a:rPr lang="en-US" altLang="en-US" sz="2000" i="1" noProof="0" dirty="0" err="1">
                <a:latin typeface="Arial" panose="020B0604020202020204" pitchFamily="34" charset="0"/>
                <a:ea typeface="ＭＳ Ｐゴシック" panose="020B0600070205080204" pitchFamily="34" charset="-128"/>
                <a:cs typeface="Arial" panose="020B0604020202020204" pitchFamily="34" charset="0"/>
              </a:rPr>
              <a:t>Peinture</a:t>
            </a:r>
            <a:r>
              <a:rPr lang="en-US" altLang="en-US" sz="2000" i="1" noProof="0" dirty="0">
                <a:latin typeface="Arial" panose="020B0604020202020204" pitchFamily="34" charset="0"/>
                <a:ea typeface="ＭＳ Ｐゴシック" panose="020B0600070205080204" pitchFamily="34" charset="-128"/>
                <a:cs typeface="Arial" panose="020B0604020202020204" pitchFamily="34" charset="0"/>
              </a:rPr>
              <a:t> du C. I.</a:t>
            </a:r>
            <a:r>
              <a:rPr lang="en-US" altLang="en-US" sz="2000" noProof="0" dirty="0">
                <a:latin typeface="Arial" panose="020B0604020202020204" pitchFamily="34" charset="0"/>
                <a:ea typeface="ＭＳ Ｐゴシック" panose="020B0600070205080204" pitchFamily="34" charset="-128"/>
                <a:cs typeface="Arial" panose="020B0604020202020204" pitchFamily="34" charset="0"/>
              </a:rPr>
              <a:t>, c. 1827; Charles </a:t>
            </a:r>
            <a:r>
              <a:rPr lang="en-US" altLang="en-US" sz="2000" noProof="0" dirty="0" err="1">
                <a:latin typeface="Arial" panose="020B0604020202020204" pitchFamily="34" charset="0"/>
                <a:ea typeface="ＭＳ Ｐゴシック" panose="020B0600070205080204" pitchFamily="34" charset="-128"/>
                <a:cs typeface="Arial" panose="020B0604020202020204" pitchFamily="34" charset="0"/>
              </a:rPr>
              <a:t>Percier</a:t>
            </a:r>
            <a:r>
              <a:rPr lang="en-US" altLang="en-US" sz="2000" noProof="0" dirty="0">
                <a:latin typeface="Arial" panose="020B0604020202020204" pitchFamily="34" charset="0"/>
                <a:ea typeface="ＭＳ Ｐゴシック" panose="020B0600070205080204" pitchFamily="34" charset="-128"/>
                <a:cs typeface="Arial" panose="020B0604020202020204" pitchFamily="34" charset="0"/>
              </a:rPr>
              <a:t> and Pierre-François-Léonard Fontaine. French Empire.</a:t>
            </a:r>
            <a:endParaRPr lang="en-US" altLang="en-US" sz="2000" noProof="0" dirty="0">
              <a:latin typeface="Arial" panose="020B0604020202020204" pitchFamily="34" charset="0"/>
              <a:cs typeface="Arial" panose="020B0604020202020204" pitchFamily="34" charset="0"/>
            </a:endParaRPr>
          </a:p>
        </p:txBody>
      </p:sp>
      <p:pic>
        <p:nvPicPr>
          <p:cNvPr id="8" name="Picture Placeholder 7" descr="An illustration depicts thirteen types of classical designs.&#10;Long description is available in notes, press F6.">
            <a:extLst>
              <a:ext uri="{FF2B5EF4-FFF2-40B4-BE49-F238E27FC236}">
                <a16:creationId xmlns:a16="http://schemas.microsoft.com/office/drawing/2014/main" id="{153353B3-EA7F-800F-7AB1-BE005C0CB34F}"/>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784" t="1149"/>
          <a:stretch/>
        </p:blipFill>
        <p:spPr>
          <a:xfrm>
            <a:off x="1030941" y="1810871"/>
            <a:ext cx="7157736" cy="4566785"/>
          </a:xfrm>
        </p:spPr>
      </p:pic>
    </p:spTree>
    <p:extLst>
      <p:ext uri="{BB962C8B-B14F-4D97-AF65-F5344CB8AC3E}">
        <p14:creationId xmlns:p14="http://schemas.microsoft.com/office/powerpoint/2010/main" val="2304277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465826" y="152766"/>
            <a:ext cx="8220974" cy="590349"/>
          </a:xfrm>
        </p:spPr>
        <p:txBody>
          <a:bodyPr wrap="square" tIns="18000" bIns="18000" anchor="ctr">
            <a:spAutoFit/>
          </a:bodyPr>
          <a:lstStyle/>
          <a:p>
            <a:r>
              <a:rPr lang="en-US" altLang="en-US" noProof="0" dirty="0"/>
              <a:t>Architecture</a:t>
            </a:r>
            <a:endParaRPr lang="en-US" sz="2800" noProof="0" dirty="0"/>
          </a:p>
        </p:txBody>
      </p:sp>
      <p:sp>
        <p:nvSpPr>
          <p:cNvPr id="20" name="Content Placeholder 19"/>
          <p:cNvSpPr>
            <a:spLocks noGrp="1"/>
          </p:cNvSpPr>
          <p:nvPr>
            <p:ph sz="quarter" idx="13"/>
          </p:nvPr>
        </p:nvSpPr>
        <p:spPr>
          <a:xfrm>
            <a:off x="466565" y="893847"/>
            <a:ext cx="8220235" cy="5453219"/>
          </a:xfrm>
        </p:spPr>
        <p:txBody>
          <a:bodyPr wrap="square" tIns="18000" bIns="18000" anchor="ctr">
            <a:spAutoFit/>
          </a:bodyPr>
          <a:lstStyle/>
          <a:p>
            <a:r>
              <a:rPr lang="en-US" altLang="en-US" noProof="0" dirty="0">
                <a:ea typeface="ＭＳ Ｐゴシック" panose="020B0600070205080204" pitchFamily="34" charset="-128"/>
              </a:rPr>
              <a:t>Most building activity after 1790s</a:t>
            </a:r>
          </a:p>
          <a:p>
            <a:pPr lvl="1"/>
            <a:r>
              <a:rPr lang="en-US" altLang="en-US" noProof="0" dirty="0">
                <a:ea typeface="ＭＳ Ｐゴシック" panose="020B0600070205080204" pitchFamily="34" charset="-128"/>
              </a:rPr>
              <a:t>Mainly renovations of residences &amp; government buildings</a:t>
            </a:r>
          </a:p>
          <a:p>
            <a:r>
              <a:rPr lang="en-US" altLang="en-US" noProof="0" dirty="0">
                <a:ea typeface="ＭＳ Ｐゴシック" panose="020B0600070205080204" pitchFamily="34" charset="-128"/>
              </a:rPr>
              <a:t>Designers &amp; architects study, measure, draw, &amp; publish information about ancient structures</a:t>
            </a:r>
          </a:p>
          <a:p>
            <a:pPr lvl="1"/>
            <a:r>
              <a:rPr lang="en-US" altLang="en-US" noProof="0" dirty="0">
                <a:ea typeface="ＭＳ Ｐゴシック" panose="020B0600070205080204" pitchFamily="34" charset="-128"/>
              </a:rPr>
              <a:t>Subsequently become models for new buildings</a:t>
            </a:r>
          </a:p>
          <a:p>
            <a:r>
              <a:rPr lang="en-US" altLang="en-US" noProof="0" dirty="0">
                <a:ea typeface="ＭＳ Ｐゴシック" panose="020B0600070205080204" pitchFamily="34" charset="-128"/>
              </a:rPr>
              <a:t>Architectural theory emphasizes form and structure over ornament, and education centers on ancient models</a:t>
            </a:r>
          </a:p>
          <a:p>
            <a:r>
              <a:rPr lang="en-US" altLang="en-US" noProof="0" dirty="0">
                <a:ea typeface="ＭＳ Ｐゴシック" panose="020B0600070205080204" pitchFamily="34" charset="-128"/>
              </a:rPr>
              <a:t>Bold, stylistically unadventurous</a:t>
            </a:r>
          </a:p>
          <a:p>
            <a:pPr lvl="1"/>
            <a:r>
              <a:rPr lang="en-US" altLang="en-US" noProof="0" dirty="0">
                <a:ea typeface="ＭＳ Ｐゴシック" panose="020B0600070205080204" pitchFamily="34" charset="-128"/>
              </a:rPr>
              <a:t>Grecian plainness &amp; geometric forms dominate</a:t>
            </a:r>
          </a:p>
          <a:p>
            <a:pPr lvl="1"/>
            <a:r>
              <a:rPr lang="en-US" altLang="en-US" noProof="0" dirty="0">
                <a:ea typeface="ＭＳ Ｐゴシック" panose="020B0600070205080204" pitchFamily="34" charset="-128"/>
              </a:rPr>
              <a:t>Some Roman or Egyptian attributes &amp; motifs</a:t>
            </a:r>
          </a:p>
          <a:p>
            <a:r>
              <a:rPr lang="en-US" altLang="en-US" noProof="0" dirty="0">
                <a:ea typeface="ＭＳ Ｐゴシック" panose="020B0600070205080204" pitchFamily="34" charset="-128"/>
              </a:rPr>
              <a:t>Napoleon’s personal commissions for restorations &amp; enlarging palaces and other residences</a:t>
            </a:r>
            <a:endParaRPr lang="en-US" noProof="0" dirty="0"/>
          </a:p>
        </p:txBody>
      </p:sp>
    </p:spTree>
    <p:extLst>
      <p:ext uri="{BB962C8B-B14F-4D97-AF65-F5344CB8AC3E}">
        <p14:creationId xmlns:p14="http://schemas.microsoft.com/office/powerpoint/2010/main" val="1666782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7762F-38D2-7B13-91AB-009E679AE011}"/>
              </a:ext>
            </a:extLst>
          </p:cNvPr>
          <p:cNvSpPr>
            <a:spLocks noGrp="1"/>
          </p:cNvSpPr>
          <p:nvPr>
            <p:ph type="title"/>
          </p:nvPr>
        </p:nvSpPr>
        <p:spPr>
          <a:xfrm>
            <a:off x="457200" y="161186"/>
            <a:ext cx="8229600" cy="590349"/>
          </a:xfrm>
        </p:spPr>
        <p:txBody>
          <a:bodyPr tIns="18000" bIns="18000" anchor="ctr">
            <a:spAutoFit/>
          </a:bodyPr>
          <a:lstStyle/>
          <a:p>
            <a:r>
              <a:rPr lang="en-US" altLang="en-US" sz="3600" noProof="0" dirty="0">
                <a:ea typeface="ＭＳ Ｐゴシック" panose="020B0600070205080204" pitchFamily="34" charset="-128"/>
              </a:rPr>
              <a:t>27.2</a:t>
            </a:r>
            <a:endParaRPr lang="en-US" noProof="0" dirty="0"/>
          </a:p>
        </p:txBody>
      </p:sp>
      <p:sp>
        <p:nvSpPr>
          <p:cNvPr id="3" name="Content Placeholder 2">
            <a:extLst>
              <a:ext uri="{FF2B5EF4-FFF2-40B4-BE49-F238E27FC236}">
                <a16:creationId xmlns:a16="http://schemas.microsoft.com/office/drawing/2014/main" id="{6046FE2F-16BC-62C1-8F5E-388E2BDD6E23}"/>
              </a:ext>
            </a:extLst>
          </p:cNvPr>
          <p:cNvSpPr>
            <a:spLocks noGrp="1"/>
          </p:cNvSpPr>
          <p:nvPr>
            <p:ph sz="quarter" idx="13"/>
          </p:nvPr>
        </p:nvSpPr>
        <p:spPr>
          <a:xfrm>
            <a:off x="462224" y="902425"/>
            <a:ext cx="8224576" cy="651905"/>
          </a:xfrm>
        </p:spPr>
        <p:txBody>
          <a:bodyPr wrap="square" tIns="18000" bIns="18000" anchor="ctr">
            <a:spAutoFit/>
          </a:bodyPr>
          <a:lstStyle/>
          <a:p>
            <a:pPr marL="0" indent="0">
              <a:buNone/>
            </a:pPr>
            <a:r>
              <a:rPr lang="en-US" altLang="en-US" sz="2000" i="1" noProof="0" dirty="0">
                <a:latin typeface="Arial" panose="020B0604020202020204" pitchFamily="34" charset="0"/>
                <a:ea typeface="ＭＳ Ｐゴシック" panose="020B0600070205080204" pitchFamily="34" charset="-128"/>
                <a:cs typeface="Arial" panose="020B0604020202020204" pitchFamily="34" charset="0"/>
              </a:rPr>
              <a:t>Arc de Triomphe de </a:t>
            </a:r>
            <a:r>
              <a:rPr lang="en-US" altLang="en-US" sz="2000" i="1" noProof="0" dirty="0" err="1">
                <a:latin typeface="Arial" panose="020B0604020202020204" pitchFamily="34" charset="0"/>
                <a:ea typeface="ＭＳ Ｐゴシック" panose="020B0600070205080204" pitchFamily="34" charset="-128"/>
                <a:cs typeface="Arial" panose="020B0604020202020204" pitchFamily="34" charset="0"/>
              </a:rPr>
              <a:t>l’Etoile</a:t>
            </a:r>
            <a:r>
              <a:rPr lang="en-US" altLang="en-US" sz="2000" noProof="0" dirty="0">
                <a:latin typeface="Arial" panose="020B0604020202020204" pitchFamily="34" charset="0"/>
                <a:ea typeface="ＭＳ Ｐゴシック" panose="020B0600070205080204" pitchFamily="34" charset="-128"/>
                <a:cs typeface="Arial" panose="020B0604020202020204" pitchFamily="34" charset="0"/>
              </a:rPr>
              <a:t>, c. 1808–1836; Paris, France; J.-F.-T. </a:t>
            </a:r>
            <a:r>
              <a:rPr lang="en-US" altLang="en-US" sz="2000" noProof="0" dirty="0" err="1">
                <a:latin typeface="Arial" panose="020B0604020202020204" pitchFamily="34" charset="0"/>
                <a:ea typeface="ＭＳ Ｐゴシック" panose="020B0600070205080204" pitchFamily="34" charset="-128"/>
                <a:cs typeface="Arial" panose="020B0604020202020204" pitchFamily="34" charset="0"/>
              </a:rPr>
              <a:t>Chalgrin</a:t>
            </a:r>
            <a:r>
              <a:rPr lang="en-US" altLang="en-US" sz="2000" noProof="0" dirty="0">
                <a:latin typeface="Arial" panose="020B0604020202020204" pitchFamily="34" charset="0"/>
                <a:ea typeface="ＭＳ Ｐゴシック" panose="020B0600070205080204" pitchFamily="34" charset="-128"/>
                <a:cs typeface="Arial" panose="020B0604020202020204" pitchFamily="34" charset="0"/>
              </a:rPr>
              <a:t>. French Empire.</a:t>
            </a:r>
            <a:endParaRPr lang="en-US" altLang="en-US" sz="2000" noProof="0" dirty="0">
              <a:latin typeface="Arial" panose="020B0604020202020204" pitchFamily="34" charset="0"/>
              <a:cs typeface="Arial" panose="020B0604020202020204" pitchFamily="34" charset="0"/>
            </a:endParaRPr>
          </a:p>
        </p:txBody>
      </p:sp>
      <p:pic>
        <p:nvPicPr>
          <p:cNvPr id="7" name="Picture Placeholder 6" descr="A monument arch has sculptures on its walls. Sculptures of a group of people are on all four sides of the wall, and borders. It has an attic with a rectangular flat roof. &#10;">
            <a:extLst>
              <a:ext uri="{FF2B5EF4-FFF2-40B4-BE49-F238E27FC236}">
                <a16:creationId xmlns:a16="http://schemas.microsoft.com/office/drawing/2014/main" id="{C4B02EEE-0328-D6BB-ABF1-9601B9CCDA67}"/>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731" t="677"/>
          <a:stretch/>
        </p:blipFill>
        <p:spPr>
          <a:xfrm>
            <a:off x="1775012" y="1685365"/>
            <a:ext cx="5220576" cy="4685553"/>
          </a:xfrm>
        </p:spPr>
      </p:pic>
    </p:spTree>
    <p:extLst>
      <p:ext uri="{BB962C8B-B14F-4D97-AF65-F5344CB8AC3E}">
        <p14:creationId xmlns:p14="http://schemas.microsoft.com/office/powerpoint/2010/main" val="322568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5D526-81DD-B6F0-D0B8-67F0D3A1BF8C}"/>
              </a:ext>
            </a:extLst>
          </p:cNvPr>
          <p:cNvSpPr>
            <a:spLocks noGrp="1"/>
          </p:cNvSpPr>
          <p:nvPr>
            <p:ph type="title"/>
          </p:nvPr>
        </p:nvSpPr>
        <p:spPr>
          <a:xfrm>
            <a:off x="466165" y="152221"/>
            <a:ext cx="8229600" cy="590349"/>
          </a:xfrm>
        </p:spPr>
        <p:txBody>
          <a:bodyPr tIns="18000" bIns="18000">
            <a:spAutoFit/>
          </a:bodyPr>
          <a:lstStyle/>
          <a:p>
            <a:r>
              <a:rPr lang="en-US" altLang="en-US" sz="3600" noProof="0" dirty="0">
                <a:ea typeface="ＭＳ Ｐゴシック" panose="020B0600070205080204" pitchFamily="34" charset="-128"/>
              </a:rPr>
              <a:t>27.3</a:t>
            </a:r>
            <a:endParaRPr lang="en-US" noProof="0" dirty="0"/>
          </a:p>
        </p:txBody>
      </p:sp>
      <p:sp>
        <p:nvSpPr>
          <p:cNvPr id="3" name="Content Placeholder 2">
            <a:extLst>
              <a:ext uri="{FF2B5EF4-FFF2-40B4-BE49-F238E27FC236}">
                <a16:creationId xmlns:a16="http://schemas.microsoft.com/office/drawing/2014/main" id="{9409B101-B7B2-5CD4-9D47-622B0755E8F3}"/>
              </a:ext>
            </a:extLst>
          </p:cNvPr>
          <p:cNvSpPr>
            <a:spLocks noGrp="1"/>
          </p:cNvSpPr>
          <p:nvPr>
            <p:ph sz="quarter" idx="13"/>
          </p:nvPr>
        </p:nvSpPr>
        <p:spPr>
          <a:xfrm>
            <a:off x="457200" y="873664"/>
            <a:ext cx="8229600" cy="590349"/>
          </a:xfrm>
        </p:spPr>
        <p:txBody>
          <a:bodyPr wrap="square" tIns="18000" bIns="18000">
            <a:spAutoFit/>
          </a:bodyPr>
          <a:lstStyle/>
          <a:p>
            <a:pPr marL="0" indent="0">
              <a:buNone/>
            </a:pPr>
            <a:r>
              <a:rPr lang="en-US" altLang="en-US" sz="1800" i="1" noProof="0" dirty="0">
                <a:latin typeface="Arial" panose="020B0604020202020204" pitchFamily="34" charset="0"/>
                <a:ea typeface="ＭＳ Ｐゴシック" panose="020B0600070205080204" pitchFamily="34" charset="-128"/>
                <a:cs typeface="Arial" panose="020B0604020202020204" pitchFamily="34" charset="0"/>
              </a:rPr>
              <a:t>La Madeleine </a:t>
            </a:r>
            <a:r>
              <a:rPr lang="en-US" altLang="en-US" sz="1800" noProof="0" dirty="0">
                <a:latin typeface="Arial" panose="020B0604020202020204" pitchFamily="34" charset="0"/>
                <a:ea typeface="ＭＳ Ｐゴシック" panose="020B0600070205080204" pitchFamily="34" charset="-128"/>
                <a:cs typeface="Arial" panose="020B0604020202020204" pitchFamily="34" charset="0"/>
              </a:rPr>
              <a:t>and floor plan; 1804-1849; Paris, France; Pierre </a:t>
            </a:r>
            <a:r>
              <a:rPr lang="en-US" altLang="en-US" sz="1800" noProof="0" dirty="0" err="1">
                <a:latin typeface="Arial" panose="020B0604020202020204" pitchFamily="34" charset="0"/>
                <a:ea typeface="ＭＳ Ｐゴシック" panose="020B0600070205080204" pitchFamily="34" charset="-128"/>
                <a:cs typeface="Arial" panose="020B0604020202020204" pitchFamily="34" charset="0"/>
              </a:rPr>
              <a:t>Vignon</a:t>
            </a:r>
            <a:r>
              <a:rPr lang="en-US" altLang="en-US" sz="1800" noProof="0" dirty="0">
                <a:latin typeface="Arial" panose="020B0604020202020204" pitchFamily="34" charset="0"/>
                <a:ea typeface="ＭＳ Ｐゴシック" panose="020B0600070205080204" pitchFamily="34" charset="-128"/>
                <a:cs typeface="Arial" panose="020B0604020202020204" pitchFamily="34" charset="0"/>
              </a:rPr>
              <a:t> and interiors by J.-J.-M. </a:t>
            </a:r>
            <a:r>
              <a:rPr lang="en-US" altLang="en-US" sz="1800" noProof="0" dirty="0" err="1">
                <a:latin typeface="Arial" panose="020B0604020202020204" pitchFamily="34" charset="0"/>
                <a:ea typeface="ＭＳ Ｐゴシック" panose="020B0600070205080204" pitchFamily="34" charset="-128"/>
                <a:cs typeface="Arial" panose="020B0604020202020204" pitchFamily="34" charset="0"/>
              </a:rPr>
              <a:t>Huvé</a:t>
            </a:r>
            <a:r>
              <a:rPr lang="en-US" altLang="en-US" sz="1800" noProof="0" dirty="0">
                <a:latin typeface="Arial" panose="020B0604020202020204" pitchFamily="34" charset="0"/>
                <a:ea typeface="ＭＳ Ｐゴシック" panose="020B0600070205080204" pitchFamily="34" charset="-128"/>
                <a:cs typeface="Arial" panose="020B0604020202020204" pitchFamily="34" charset="0"/>
              </a:rPr>
              <a:t>. French Empire.</a:t>
            </a:r>
            <a:endParaRPr lang="en-US" sz="1800" noProof="0" dirty="0">
              <a:latin typeface="Arial" panose="020B0604020202020204" pitchFamily="34" charset="0"/>
              <a:cs typeface="Arial" panose="020B0604020202020204" pitchFamily="34" charset="0"/>
            </a:endParaRPr>
          </a:p>
        </p:txBody>
      </p:sp>
      <p:pic>
        <p:nvPicPr>
          <p:cNvPr id="17" name="Picture Placeholder 16" descr="An illustration depicts the characteristics of the La Madeleine building.&#10;Long description is available in notes, press F6.">
            <a:extLst>
              <a:ext uri="{FF2B5EF4-FFF2-40B4-BE49-F238E27FC236}">
                <a16:creationId xmlns:a16="http://schemas.microsoft.com/office/drawing/2014/main" id="{853A65F8-FF59-8317-27A0-B7C2C8CA0EB9}"/>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654" t="1841"/>
          <a:stretch/>
        </p:blipFill>
        <p:spPr>
          <a:xfrm>
            <a:off x="510988" y="1752600"/>
            <a:ext cx="6506387" cy="3368179"/>
          </a:xfrm>
        </p:spPr>
      </p:pic>
      <p:pic>
        <p:nvPicPr>
          <p:cNvPr id="21" name="Picture Placeholder 20" descr="A floor plan of La Madeleine depicts the courtyard, columns, aisle, and steps.&#10;">
            <a:extLst>
              <a:ext uri="{FF2B5EF4-FFF2-40B4-BE49-F238E27FC236}">
                <a16:creationId xmlns:a16="http://schemas.microsoft.com/office/drawing/2014/main" id="{141D6017-94D5-7F59-CEE1-61F6DB27A8FF}"/>
              </a:ext>
            </a:extLst>
          </p:cNvPr>
          <p:cNvPicPr>
            <a:picLocks noGrp="1" noChangeAspect="1"/>
          </p:cNvPicPr>
          <p:nvPr>
            <p:ph type="pic" sz="quarter" idx="16"/>
          </p:nvPr>
        </p:nvPicPr>
        <p:blipFill rotWithShape="1">
          <a:blip r:embed="rId4">
            <a:extLst>
              <a:ext uri="{28A0092B-C50C-407E-A947-70E740481C1C}">
                <a14:useLocalDpi xmlns:a14="http://schemas.microsoft.com/office/drawing/2010/main" val="0"/>
              </a:ext>
            </a:extLst>
          </a:blip>
          <a:srcRect l="3309" t="1217"/>
          <a:stretch/>
        </p:blipFill>
        <p:spPr>
          <a:xfrm>
            <a:off x="7279340" y="1730188"/>
            <a:ext cx="1178859" cy="3312012"/>
          </a:xfrm>
        </p:spPr>
      </p:pic>
    </p:spTree>
    <p:extLst>
      <p:ext uri="{BB962C8B-B14F-4D97-AF65-F5344CB8AC3E}">
        <p14:creationId xmlns:p14="http://schemas.microsoft.com/office/powerpoint/2010/main" val="15686819"/>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D90B95B22DD945BDFF45EB84A5E21C" ma:contentTypeVersion="16" ma:contentTypeDescription="Create a new document." ma:contentTypeScope="" ma:versionID="29a186ed1e65123c1a0879605a93f476">
  <xsd:schema xmlns:xsd="http://www.w3.org/2001/XMLSchema" xmlns:xs="http://www.w3.org/2001/XMLSchema" xmlns:p="http://schemas.microsoft.com/office/2006/metadata/properties" xmlns:ns2="7c1bd8dc-4e40-424f-a15f-9ffcd522197f" xmlns:ns3="6125ffc9-2c56-435e-8267-1393444907b2" targetNamespace="http://schemas.microsoft.com/office/2006/metadata/properties" ma:root="true" ma:fieldsID="d0b181892f94accdb799936a4747b12d" ns2:_="" ns3:_="">
    <xsd:import namespace="7c1bd8dc-4e40-424f-a15f-9ffcd522197f"/>
    <xsd:import namespace="6125ffc9-2c56-435e-8267-1393444907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bd8dc-4e40-424f-a15f-9ffcd52219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b6de40a-7f9e-437f-b1fb-43a1e580b69e}" ma:internalName="TaxCatchAll" ma:showField="CatchAllData" ma:web="7c1bd8dc-4e40-424f-a15f-9ffcd522197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25ffc9-2c56-435e-8267-1393444907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c1bd8dc-4e40-424f-a15f-9ffcd522197f" xsi:nil="true"/>
    <lcf76f155ced4ddcb4097134ff3c332f xmlns="6125ffc9-2c56-435e-8267-1393444907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4E89A59-3E6A-4C40-8AC4-DF0EA47F7B37}"/>
</file>

<file path=customXml/itemProps2.xml><?xml version="1.0" encoding="utf-8"?>
<ds:datastoreItem xmlns:ds="http://schemas.openxmlformats.org/officeDocument/2006/customXml" ds:itemID="{6821669F-7113-46A5-BA7B-0E75DF694B67}"/>
</file>

<file path=customXml/itemProps3.xml><?xml version="1.0" encoding="utf-8"?>
<ds:datastoreItem xmlns:ds="http://schemas.openxmlformats.org/officeDocument/2006/customXml" ds:itemID="{941725F2-1466-44C1-890A-2D1DF4D72581}"/>
</file>

<file path=docProps/app.xml><?xml version="1.0" encoding="utf-8"?>
<Properties xmlns="http://schemas.openxmlformats.org/officeDocument/2006/extended-properties" xmlns:vt="http://schemas.openxmlformats.org/officeDocument/2006/docPropsVTypes">
  <Template>Horizon</Template>
  <TotalTime>8120</TotalTime>
  <Words>1937</Words>
  <Application>Microsoft Office PowerPoint</Application>
  <PresentationFormat>On-screen Show (4:3)</PresentationFormat>
  <Paragraphs>154</Paragraphs>
  <Slides>29</Slides>
  <Notes>13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9" baseType="lpstr">
      <vt:lpstr>ＭＳ Ｐゴシック</vt:lpstr>
      <vt:lpstr>Arial</vt:lpstr>
      <vt:lpstr>Calibri</vt:lpstr>
      <vt:lpstr>Noto Sans Symbols</vt:lpstr>
      <vt:lpstr>Times New Roman</vt:lpstr>
      <vt:lpstr>Verdana</vt:lpstr>
      <vt:lpstr>Wingdings</vt:lpstr>
      <vt:lpstr>508 Lecture</vt:lpstr>
      <vt:lpstr>1_508 Lecture</vt:lpstr>
      <vt:lpstr>Equation</vt:lpstr>
      <vt:lpstr>Architecture and Interior Design: An Integrated History to the Present</vt:lpstr>
      <vt:lpstr>J. Late Neoclassical</vt:lpstr>
      <vt:lpstr>Directoire, French Empire</vt:lpstr>
      <vt:lpstr>Concepts</vt:lpstr>
      <vt:lpstr>Motifs</vt:lpstr>
      <vt:lpstr>27.1</vt:lpstr>
      <vt:lpstr>Architecture</vt:lpstr>
      <vt:lpstr>27.2</vt:lpstr>
      <vt:lpstr>27.3</vt:lpstr>
      <vt:lpstr>27.4</vt:lpstr>
      <vt:lpstr>Interiors</vt:lpstr>
      <vt:lpstr>27.5</vt:lpstr>
      <vt:lpstr>27.6</vt:lpstr>
      <vt:lpstr>27.7</vt:lpstr>
      <vt:lpstr>27.8</vt:lpstr>
      <vt:lpstr>27.9</vt:lpstr>
      <vt:lpstr>27.10</vt:lpstr>
      <vt:lpstr>27.11</vt:lpstr>
      <vt:lpstr>27.12</vt:lpstr>
      <vt:lpstr>Furnishings &amp; Decorative Arts</vt:lpstr>
      <vt:lpstr>27.13</vt:lpstr>
      <vt:lpstr>27.14</vt:lpstr>
      <vt:lpstr>27.15</vt:lpstr>
      <vt:lpstr>27.16</vt:lpstr>
      <vt:lpstr>27.17</vt:lpstr>
      <vt:lpstr>27.19</vt:lpstr>
      <vt:lpstr>27.20</vt:lpstr>
      <vt:lpstr>27.21</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Architecture and Interior Design: An Integrated History to the Present, First Edition, Chapter 27</dc:title>
  <dc:subject>TED/Careers</dc:subject>
  <dc:creator>Harwood, May and Sherman</dc:creator>
  <cp:keywords/>
  <cp:lastModifiedBy>Soorya Rajendiran</cp:lastModifiedBy>
  <cp:revision>1191</cp:revision>
  <cp:lastPrinted>2016-08-12T13:24:31Z</cp:lastPrinted>
  <dcterms:created xsi:type="dcterms:W3CDTF">2014-07-14T20:04:21Z</dcterms:created>
  <dcterms:modified xsi:type="dcterms:W3CDTF">2022-08-29T22:13:19Z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0x01010086D90B95B22DD945BDFF45EB84A5E21C</vt:lpwstr>
  </property>
</Properties>
</file>