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emf" ContentType="image/x-emf"/>
  <Default Extension="wmf" ContentType="image/x-wmf"/>
  <Default Extension="rels" ContentType="application/vnd.openxmlformats-package.relationships+xml"/>
  <Default Extension="xml" ContentType="application/xml"/>
  <Default Extension="vml" ContentType="application/vnd.openxmlformats-officedocument.vmlDrawing"/>
  <Default Extension="jpg" ContentType="image/jpeg"/>
  <Override PartName="/ppt/presentation.xml" ContentType="application/vnd.openxmlformats-officedocument.presentationml.presentation.main+xml"/>
  <Override PartName="/ppt/slides/slide28.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9.xml" ContentType="application/vnd.openxmlformats-officedocument.presentationml.slide+xml"/>
  <Override PartName="/ppt/slides/slide8.xml" ContentType="application/vnd.openxmlformats-officedocument.presentationml.slide+xml"/>
  <Override PartName="/ppt/slides/slide7.xml" ContentType="application/vnd.openxmlformats-officedocument.presentationml.slide+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16.xml" ContentType="application/vnd.openxmlformats-officedocument.presentationml.slide+xml"/>
  <Override PartName="/ppt/slides/slide4.xml" ContentType="application/vnd.openxmlformats-officedocument.presentationml.slide+xml"/>
  <Override PartName="/ppt/slides/slide18.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3.xml" ContentType="application/vnd.openxmlformats-officedocument.presentationml.slide+xml"/>
  <Override PartName="/ppt/slides/slide17.xml" ContentType="application/vnd.openxmlformats-officedocument.presentationml.slide+xml"/>
  <Override PartName="/ppt/slides/slide21.xml" ContentType="application/vnd.openxmlformats-officedocument.presentationml.slide+xml"/>
  <Override PartName="/ppt/slides/slide19.xml" ContentType="application/vnd.openxmlformats-officedocument.presentationml.slide+xml"/>
  <Override PartName="/ppt/slides/slide22.xml" ContentType="application/vnd.openxmlformats-officedocument.presentationml.slide+xml"/>
  <Override PartName="/ppt/slides/slide20.xml" ContentType="application/vnd.openxmlformats-officedocument.presentationml.slide+xml"/>
  <Override PartName="/ppt/notesSlides/notesSlide12.xml" ContentType="application/vnd.openxmlformats-officedocument.presentationml.notesSlide+xml"/>
  <Override PartName="/ppt/notesSlides/notesSlide8.xml" ContentType="application/vnd.openxmlformats-officedocument.presentationml.notesSlide+xml"/>
  <Override PartName="/ppt/notesSlides/notesSlide15.xml" ContentType="application/vnd.openxmlformats-officedocument.presentationml.notesSlide+xml"/>
  <Override PartName="/ppt/notesSlides/notesSlide7.xml" ContentType="application/vnd.openxmlformats-officedocument.presentationml.notesSlide+xml"/>
  <Override PartName="/ppt/notesSlides/notesSlide9.xml" ContentType="application/vnd.openxmlformats-officedocument.presentationml.notesSlide+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notesSlides/notesSlide14.xml" ContentType="application/vnd.openxmlformats-officedocument.presentationml.notesSlide+xml"/>
  <Override PartName="/ppt/notesSlides/notesSlide6.xml" ContentType="application/vnd.openxmlformats-officedocument.presentationml.notesSlide+xml"/>
  <Override PartName="/ppt/notesSlides/notesSlide13.xml" ContentType="application/vnd.openxmlformats-officedocument.presentationml.notesSlide+xml"/>
  <Override PartName="/ppt/notesSlides/notesSlide11.xml" ContentType="application/vnd.openxmlformats-officedocument.presentationml.notesSlide+xml"/>
  <Override PartName="/ppt/notesSlides/notesSlide10.xml" ContentType="application/vnd.openxmlformats-officedocument.presentationml.notesSlide+xml"/>
  <Override PartName="/ppt/slideLayouts/slideLayout15.xml" ContentType="application/vnd.openxmlformats-officedocument.presentationml.slideLayout+xml"/>
  <Override PartName="/ppt/slideLayouts/slideLayout9.xml" ContentType="application/vnd.openxmlformats-officedocument.presentationml.slideLayout+xml"/>
  <Override PartName="/ppt/slideLayouts/slideLayout8.xml" ContentType="application/vnd.openxmlformats-officedocument.presentationml.slideLayout+xml"/>
  <Override PartName="/ppt/slideLayouts/slideLayout7.xml" ContentType="application/vnd.openxmlformats-officedocument.presentationml.slideLayout+xml"/>
  <Override PartName="/ppt/slideLayouts/slideLayout6.xml" ContentType="application/vnd.openxmlformats-officedocument.presentationml.slideLayout+xml"/>
  <Override PartName="/ppt/notesSlides/notesSlide2.xml" ContentType="application/vnd.openxmlformats-officedocument.presentationml.notesSlide+xml"/>
  <Override PartName="/ppt/slideLayouts/slideLayout5.xml" ContentType="application/vnd.openxmlformats-officedocument.presentationml.slideLayout+xml"/>
  <Override PartName="/ppt/notesSlides/notesSlide1.xml" ContentType="application/vnd.openxmlformats-officedocument.presentationml.notesSlide+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4.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13.xml" ContentType="application/vnd.openxmlformats-officedocument.presentationml.slideLayout+xml"/>
  <Override PartName="/ppt/slideLayouts/slideLayout12.xml" ContentType="application/vnd.openxmlformats-officedocument.presentationml.slideLayout+xml"/>
  <Override PartName="/ppt/slideLayouts/slideLayout16.xml" ContentType="application/vnd.openxmlformats-officedocument.presentationml.slideLayout+xml"/>
  <Override PartName="/ppt/slideLayouts/slideLayout4.xml" ContentType="application/vnd.openxmlformats-officedocument.presentationml.slideLayout+xml"/>
  <Override PartName="/ppt/notesSlides/notesSlide5.xml" ContentType="application/vnd.openxmlformats-officedocument.presentationml.notesSlide+xml"/>
  <Override PartName="/ppt/slideLayouts/slideLayout3.xml" ContentType="application/vnd.openxmlformats-officedocument.presentationml.slideLayout+xml"/>
  <Override PartName="/ppt/slideLayouts/slideLayout2.xml" ContentType="application/vnd.openxmlformats-officedocument.presentationml.slideLayout+xml"/>
  <Override PartName="/ppt/notesSlides/notesSlide4.xml" ContentType="application/vnd.openxmlformats-officedocument.presentationml.notesSlide+xml"/>
  <Override PartName="/ppt/notesSlides/notesSlide3.xml" ContentType="application/vnd.openxmlformats-officedocument.presentationml.notesSlide+xml"/>
  <Override PartName="/ppt/slideLayouts/slideLayout1.xml" ContentType="application/vnd.openxmlformats-officedocument.presentationml.slideLayout+xml"/>
  <Override PartName="/ppt/handoutMasters/handoutMaster1.xml" ContentType="application/vnd.openxmlformats-officedocument.presentationml.handoutMaster+xml"/>
  <Override PartName="/ppt/notesMasters/notesMaster1.xml" ContentType="application/vnd.openxmlformats-officedocument.presentationml.notesMaster+xml"/>
  <Override PartName="/ppt/commentAuthors.xml" ContentType="application/vnd.openxmlformats-officedocument.presentationml.commentAuthors+xml"/>
  <Override PartName="/ppt/theme/theme4.xml" ContentType="application/vnd.openxmlformats-officedocument.theme+xml"/>
  <Override PartName="/ppt/theme/theme3.xml" ContentType="application/vnd.openxmlformats-officedocument.theme+xml"/>
  <Override PartName="/ppt/theme/theme2.xml" ContentType="application/vnd.openxmlformats-officedocument.theme+xml"/>
  <Override PartName="/ppt/theme/theme1.xml" ContentType="application/vnd.openxmlformats-officedocument.theme+xml"/>
  <Override PartName="/ppt/viewProps.xml" ContentType="application/vnd.openxmlformats-officedocument.presentationml.viewProps+xml"/>
  <Override PartName="/ppt/tableStyles.xml" ContentType="application/vnd.openxmlformats-officedocument.presentationml.tableStyles+xml"/>
  <Override PartName="/ppt/presProps.xml" ContentType="application/vnd.openxmlformats-officedocument.presentationml.presProps+xml"/>
  <Override PartName="/ppt/changesInfos/changesInfo1.xml" ContentType="application/vnd.ms-powerpoint.changesinfo+xml"/>
  <Override PartName="/docProps/app.xml" ContentType="application/vnd.openxmlformats-officedocument.extended-properties+xml"/>
  <Override PartName="/ppt/revisionInfo.xml" ContentType="application/vnd.ms-powerpoint.revisioninfo+xml"/>
  <Override PartName="/docProps/core.xml" ContentType="application/vnd.openxmlformats-package.core-properties+xml"/>
  <Override PartName="/customXml/itemProps2.xml" ContentType="application/vnd.openxmlformats-officedocument.customXmlProperties+xml"/>
  <Override PartName="/customXml/itemProps1.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4" r:id="rId2"/>
  </p:sldMasterIdLst>
  <p:notesMasterIdLst>
    <p:notesMasterId r:id="rId31"/>
  </p:notesMasterIdLst>
  <p:handoutMasterIdLst>
    <p:handoutMasterId r:id="rId32"/>
  </p:handoutMasterIdLst>
  <p:sldIdLst>
    <p:sldId id="1363" r:id="rId3"/>
    <p:sldId id="897" r:id="rId4"/>
    <p:sldId id="1364" r:id="rId5"/>
    <p:sldId id="1353" r:id="rId6"/>
    <p:sldId id="1354" r:id="rId7"/>
    <p:sldId id="1339" r:id="rId8"/>
    <p:sldId id="315" r:id="rId9"/>
    <p:sldId id="1365" r:id="rId10"/>
    <p:sldId id="1366" r:id="rId11"/>
    <p:sldId id="1367" r:id="rId12"/>
    <p:sldId id="1368" r:id="rId13"/>
    <p:sldId id="1369" r:id="rId14"/>
    <p:sldId id="1370" r:id="rId15"/>
    <p:sldId id="1372" r:id="rId16"/>
    <p:sldId id="1373" r:id="rId17"/>
    <p:sldId id="1374" r:id="rId18"/>
    <p:sldId id="1346" r:id="rId19"/>
    <p:sldId id="1375" r:id="rId20"/>
    <p:sldId id="1376" r:id="rId21"/>
    <p:sldId id="1377" r:id="rId22"/>
    <p:sldId id="1378" r:id="rId23"/>
    <p:sldId id="1350" r:id="rId24"/>
    <p:sldId id="1379" r:id="rId25"/>
    <p:sldId id="1380" r:id="rId26"/>
    <p:sldId id="1381" r:id="rId27"/>
    <p:sldId id="1382" r:id="rId28"/>
    <p:sldId id="1383" r:id="rId29"/>
    <p:sldId id="687" r:id="rId30"/>
  </p:sldIdLst>
  <p:sldSz cx="9144000" cy="6858000" type="screen4x3"/>
  <p:notesSz cx="7315200" cy="96012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guide id="3" pos="288" userDrawn="1">
          <p15:clr>
            <a:srgbClr val="A4A3A4"/>
          </p15:clr>
        </p15:guide>
        <p15:guide id="4" pos="5472" userDrawn="1">
          <p15:clr>
            <a:srgbClr val="A4A3A4"/>
          </p15:clr>
        </p15:guide>
        <p15:guide id="5" orient="horz" pos="384" userDrawn="1">
          <p15:clr>
            <a:srgbClr val="A4A3A4"/>
          </p15:clr>
        </p15:guide>
        <p15:guide id="6" orient="horz" pos="4032" userDrawn="1">
          <p15:clr>
            <a:srgbClr val="A4A3A4"/>
          </p15:clr>
        </p15:guide>
        <p15:guide id="7" orient="horz" pos="816" userDrawn="1">
          <p15:clr>
            <a:srgbClr val="A4A3A4"/>
          </p15:clr>
        </p15:guide>
        <p15:guide id="8" orient="horz" pos="1104" userDrawn="1">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guide id="3" orient="horz" pos="3024">
          <p15:clr>
            <a:srgbClr val="A4A3A4"/>
          </p15:clr>
        </p15:guide>
        <p15:guide id="4" pos="2305">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Roy, Sudipto" initials="RS" lastIdx="4" clrIdx="0">
    <p:extLst>
      <p:ext uri="{19B8F6BF-5375-455C-9EA6-DF929625EA0E}">
        <p15:presenceInfo xmlns:p15="http://schemas.microsoft.com/office/powerpoint/2012/main" userId="S::Sudipto.Roy@Pearson.com::14944e77-dc95-4606-9c86-7ed1bed85a39" providerId="AD"/>
      </p:ext>
    </p:extLst>
  </p:cmAuthor>
  <p:cmAuthor id="2" name="Shweta Jain" initials="SJ" lastIdx="8" clrIdx="1">
    <p:extLst>
      <p:ext uri="{19B8F6BF-5375-455C-9EA6-DF929625EA0E}">
        <p15:presenceInfo xmlns:p15="http://schemas.microsoft.com/office/powerpoint/2012/main" userId="S::Shweta.Jain1@pearson.com::6693a790-fec2-4f1b-bb02-58718b214df8"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B0000"/>
    <a:srgbClr val="007FA3"/>
    <a:srgbClr val="3C1581"/>
    <a:srgbClr val="D4EAE4"/>
    <a:srgbClr val="00158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893C443-83D9-4F09-82AD-CCFC7E55D667}" v="15" dt="2020-04-09T05:16:26.070"/>
  </p1510:revLst>
</p1510:revInfo>
</file>

<file path=ppt/tableStyles.xml><?xml version="1.0" encoding="utf-8"?>
<a:tblStyleLst xmlns:a="http://schemas.openxmlformats.org/drawingml/2006/main" def="{3B4B98B0-60AC-42C2-AFA5-B58CD77FA1E5}">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0E3FDE45-AF77-4B5C-9715-49D594BDF05E}" styleName="Light Style 1 - Accent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8516" autoAdjust="0"/>
    <p:restoredTop sz="67135" autoAdjust="0"/>
  </p:normalViewPr>
  <p:slideViewPr>
    <p:cSldViewPr>
      <p:cViewPr varScale="1">
        <p:scale>
          <a:sx n="73" d="100"/>
          <a:sy n="73" d="100"/>
        </p:scale>
        <p:origin x="2310" y="66"/>
      </p:cViewPr>
      <p:guideLst>
        <p:guide orient="horz" pos="2160"/>
        <p:guide pos="2880"/>
        <p:guide pos="288"/>
        <p:guide pos="5472"/>
        <p:guide orient="horz" pos="384"/>
        <p:guide orient="horz" pos="4032"/>
        <p:guide orient="horz" pos="816"/>
        <p:guide orient="horz" pos="1104"/>
      </p:guideLst>
    </p:cSldViewPr>
  </p:slideViewPr>
  <p:outlineViewPr>
    <p:cViewPr>
      <p:scale>
        <a:sx n="33" d="100"/>
        <a:sy n="33" d="100"/>
      </p:scale>
      <p:origin x="0" y="-9618"/>
    </p:cViewPr>
  </p:outlineViewPr>
  <p:notesTextViewPr>
    <p:cViewPr>
      <p:scale>
        <a:sx n="1" d="1"/>
        <a:sy n="1" d="1"/>
      </p:scale>
      <p:origin x="0" y="0"/>
    </p:cViewPr>
  </p:notesTextViewPr>
  <p:sorterViewPr>
    <p:cViewPr>
      <p:scale>
        <a:sx n="100" d="100"/>
        <a:sy n="100" d="100"/>
      </p:scale>
      <p:origin x="0" y="0"/>
    </p:cViewPr>
  </p:sorterViewPr>
  <p:notesViewPr>
    <p:cSldViewPr>
      <p:cViewPr varScale="1">
        <p:scale>
          <a:sx n="54" d="100"/>
          <a:sy n="54" d="100"/>
        </p:scale>
        <p:origin x="1794" y="78"/>
      </p:cViewPr>
      <p:guideLst>
        <p:guide orient="horz" pos="2880"/>
        <p:guide pos="2160"/>
        <p:guide orient="horz" pos="3024"/>
        <p:guide pos="2305"/>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microsoft.com/office/2015/10/relationships/revisionInfo" Target="revisionInfo.xml"/><Relationship Id="rId21" Type="http://schemas.openxmlformats.org/officeDocument/2006/relationships/slide" Target="slides/slide19.xml"/><Relationship Id="rId34" Type="http://schemas.openxmlformats.org/officeDocument/2006/relationships/presProps" Target="presProps.xml"/><Relationship Id="rId42" Type="http://schemas.openxmlformats.org/officeDocument/2006/relationships/customXml" Target="../customXml/item3.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41" Type="http://schemas.openxmlformats.org/officeDocument/2006/relationships/customXml" Target="../customXml/item2.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handoutMaster" Target="handoutMasters/handoutMaster1.xml"/><Relationship Id="rId37" Type="http://schemas.openxmlformats.org/officeDocument/2006/relationships/tableStyles" Target="tableStyles.xml"/><Relationship Id="rId40" Type="http://schemas.openxmlformats.org/officeDocument/2006/relationships/customXml" Target="../customXml/item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theme" Target="theme/theme1.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notesMaster" Target="notesMasters/notesMaster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viewProps" Target="viewProps.xml"/><Relationship Id="rId8" Type="http://schemas.openxmlformats.org/officeDocument/2006/relationships/slide" Target="slides/slide6.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commentAuthors" Target="commentAuthors.xml"/><Relationship Id="rId38"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Jain, Shweta" userId="6693a790-fec2-4f1b-bb02-58718b214df8" providerId="ADAL" clId="{3893C443-83D9-4F09-82AD-CCFC7E55D667}"/>
    <pc:docChg chg="modSld">
      <pc:chgData name="Jain, Shweta" userId="6693a790-fec2-4f1b-bb02-58718b214df8" providerId="ADAL" clId="{3893C443-83D9-4F09-82AD-CCFC7E55D667}" dt="2020-04-09T05:15:39.921" v="13" actId="962"/>
      <pc:docMkLst>
        <pc:docMk/>
      </pc:docMkLst>
      <pc:sldChg chg="modSp">
        <pc:chgData name="Jain, Shweta" userId="6693a790-fec2-4f1b-bb02-58718b214df8" providerId="ADAL" clId="{3893C443-83D9-4F09-82AD-CCFC7E55D667}" dt="2020-04-09T05:15:07.683" v="1" actId="962"/>
        <pc:sldMkLst>
          <pc:docMk/>
          <pc:sldMk cId="2249434749" sldId="371"/>
        </pc:sldMkLst>
        <pc:picChg chg="mod">
          <ac:chgData name="Jain, Shweta" userId="6693a790-fec2-4f1b-bb02-58718b214df8" providerId="ADAL" clId="{3893C443-83D9-4F09-82AD-CCFC7E55D667}" dt="2020-04-09T05:15:07.683" v="1" actId="962"/>
          <ac:picMkLst>
            <pc:docMk/>
            <pc:sldMk cId="2249434749" sldId="371"/>
            <ac:picMk id="4" creationId="{00000000-0000-0000-0000-000000000000}"/>
          </ac:picMkLst>
        </pc:picChg>
      </pc:sldChg>
      <pc:sldChg chg="modSp">
        <pc:chgData name="Jain, Shweta" userId="6693a790-fec2-4f1b-bb02-58718b214df8" providerId="ADAL" clId="{3893C443-83D9-4F09-82AD-CCFC7E55D667}" dt="2020-04-09T05:15:39.921" v="13" actId="962"/>
        <pc:sldMkLst>
          <pc:docMk/>
          <pc:sldMk cId="1943984519" sldId="377"/>
        </pc:sldMkLst>
        <pc:picChg chg="mod">
          <ac:chgData name="Jain, Shweta" userId="6693a790-fec2-4f1b-bb02-58718b214df8" providerId="ADAL" clId="{3893C443-83D9-4F09-82AD-CCFC7E55D667}" dt="2020-04-09T05:15:39.921" v="13" actId="962"/>
          <ac:picMkLst>
            <pc:docMk/>
            <pc:sldMk cId="1943984519" sldId="377"/>
            <ac:picMk id="4" creationId="{00000000-0000-0000-0000-000000000000}"/>
          </ac:picMkLst>
        </pc:picChg>
      </pc:sldChg>
    </pc:docChg>
  </pc:docChgLst>
</pc:chgInfo>
</file>

<file path=ppt/drawings/_rels/vmlDrawing1.vml.rels><?xml version="1.0" encoding="UTF-8" standalone="yes"?>
<Relationships xmlns="http://schemas.openxmlformats.org/package/2006/relationships"><Relationship Id="rId1" Type="http://schemas.openxmlformats.org/officeDocument/2006/relationships/image" Target="../media/image5.wmf"/></Relationships>
</file>

<file path=ppt/drawings/_rels/vmlDrawing10.vml.rels><?xml version="1.0" encoding="UTF-8" standalone="yes"?>
<Relationships xmlns="http://schemas.openxmlformats.org/package/2006/relationships"><Relationship Id="rId1" Type="http://schemas.openxmlformats.org/officeDocument/2006/relationships/image" Target="../media/image8.wmf"/></Relationships>
</file>

<file path=ppt/drawings/_rels/vmlDrawing11.vml.rels><?xml version="1.0" encoding="UTF-8" standalone="yes"?>
<Relationships xmlns="http://schemas.openxmlformats.org/package/2006/relationships"><Relationship Id="rId1" Type="http://schemas.openxmlformats.org/officeDocument/2006/relationships/image" Target="../media/image8.wmf"/></Relationships>
</file>

<file path=ppt/drawings/_rels/vmlDrawing12.vml.rels><?xml version="1.0" encoding="UTF-8" standalone="yes"?>
<Relationships xmlns="http://schemas.openxmlformats.org/package/2006/relationships"><Relationship Id="rId1" Type="http://schemas.openxmlformats.org/officeDocument/2006/relationships/image" Target="../media/image8.wmf"/></Relationships>
</file>

<file path=ppt/drawings/_rels/vmlDrawing13.vml.rels><?xml version="1.0" encoding="UTF-8" standalone="yes"?>
<Relationships xmlns="http://schemas.openxmlformats.org/package/2006/relationships"><Relationship Id="rId1" Type="http://schemas.openxmlformats.org/officeDocument/2006/relationships/image" Target="../media/image8.wmf"/></Relationships>
</file>

<file path=ppt/drawings/_rels/vmlDrawing14.vml.rels><?xml version="1.0" encoding="UTF-8" standalone="yes"?>
<Relationships xmlns="http://schemas.openxmlformats.org/package/2006/relationships"><Relationship Id="rId1" Type="http://schemas.openxmlformats.org/officeDocument/2006/relationships/image" Target="../media/image8.wmf"/></Relationships>
</file>

<file path=ppt/drawings/_rels/vmlDrawing15.vml.rels><?xml version="1.0" encoding="UTF-8" standalone="yes"?>
<Relationships xmlns="http://schemas.openxmlformats.org/package/2006/relationships"><Relationship Id="rId1" Type="http://schemas.openxmlformats.org/officeDocument/2006/relationships/image" Target="../media/image8.wmf"/></Relationships>
</file>

<file path=ppt/drawings/_rels/vmlDrawing16.vml.rels><?xml version="1.0" encoding="UTF-8" standalone="yes"?>
<Relationships xmlns="http://schemas.openxmlformats.org/package/2006/relationships"><Relationship Id="rId1" Type="http://schemas.openxmlformats.org/officeDocument/2006/relationships/image" Target="../media/image24.wmf"/></Relationships>
</file>

<file path=ppt/drawings/_rels/vmlDrawing17.vml.rels><?xml version="1.0" encoding="UTF-8" standalone="yes"?>
<Relationships xmlns="http://schemas.openxmlformats.org/package/2006/relationships"><Relationship Id="rId1" Type="http://schemas.openxmlformats.org/officeDocument/2006/relationships/image" Target="../media/image8.wmf"/></Relationships>
</file>

<file path=ppt/drawings/_rels/vmlDrawing18.vml.rels><?xml version="1.0" encoding="UTF-8" standalone="yes"?>
<Relationships xmlns="http://schemas.openxmlformats.org/package/2006/relationships"><Relationship Id="rId1" Type="http://schemas.openxmlformats.org/officeDocument/2006/relationships/image" Target="../media/image8.wmf"/></Relationships>
</file>

<file path=ppt/drawings/_rels/vmlDrawing19.vml.rels><?xml version="1.0" encoding="UTF-8" standalone="yes"?>
<Relationships xmlns="http://schemas.openxmlformats.org/package/2006/relationships"><Relationship Id="rId1" Type="http://schemas.openxmlformats.org/officeDocument/2006/relationships/image" Target="../media/image8.wmf"/></Relationships>
</file>

<file path=ppt/drawings/_rels/vmlDrawing2.vml.rels><?xml version="1.0" encoding="UTF-8" standalone="yes"?>
<Relationships xmlns="http://schemas.openxmlformats.org/package/2006/relationships"><Relationship Id="rId2" Type="http://schemas.openxmlformats.org/officeDocument/2006/relationships/image" Target="../media/image5.wmf"/><Relationship Id="rId1" Type="http://schemas.openxmlformats.org/officeDocument/2006/relationships/image" Target="../media/image7.wmf"/></Relationships>
</file>

<file path=ppt/drawings/_rels/vmlDrawing20.vml.rels><?xml version="1.0" encoding="UTF-8" standalone="yes"?>
<Relationships xmlns="http://schemas.openxmlformats.org/package/2006/relationships"><Relationship Id="rId1" Type="http://schemas.openxmlformats.org/officeDocument/2006/relationships/image" Target="../media/image8.wmf"/></Relationships>
</file>

<file path=ppt/drawings/_rels/vmlDrawing21.vml.rels><?xml version="1.0" encoding="UTF-8" standalone="yes"?>
<Relationships xmlns="http://schemas.openxmlformats.org/package/2006/relationships"><Relationship Id="rId1" Type="http://schemas.openxmlformats.org/officeDocument/2006/relationships/image" Target="../media/image8.wmf"/></Relationships>
</file>

<file path=ppt/drawings/_rels/vmlDrawing22.vml.rels><?xml version="1.0" encoding="UTF-8" standalone="yes"?>
<Relationships xmlns="http://schemas.openxmlformats.org/package/2006/relationships"><Relationship Id="rId1" Type="http://schemas.openxmlformats.org/officeDocument/2006/relationships/image" Target="../media/image8.wmf"/></Relationships>
</file>

<file path=ppt/drawings/_rels/vmlDrawing23.vml.rels><?xml version="1.0" encoding="UTF-8" standalone="yes"?>
<Relationships xmlns="http://schemas.openxmlformats.org/package/2006/relationships"><Relationship Id="rId1" Type="http://schemas.openxmlformats.org/officeDocument/2006/relationships/image" Target="../media/image8.wmf"/></Relationships>
</file>

<file path=ppt/drawings/_rels/vmlDrawing24.vml.rels><?xml version="1.0" encoding="UTF-8" standalone="yes"?>
<Relationships xmlns="http://schemas.openxmlformats.org/package/2006/relationships"><Relationship Id="rId1" Type="http://schemas.openxmlformats.org/officeDocument/2006/relationships/image" Target="../media/image8.wmf"/></Relationships>
</file>

<file path=ppt/drawings/_rels/vmlDrawing25.vml.rels><?xml version="1.0" encoding="UTF-8" standalone="yes"?>
<Relationships xmlns="http://schemas.openxmlformats.org/package/2006/relationships"><Relationship Id="rId1" Type="http://schemas.openxmlformats.org/officeDocument/2006/relationships/image" Target="../media/image8.w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5.w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8.wmf"/></Relationships>
</file>

<file path=ppt/drawings/_rels/vmlDrawing5.vml.rels><?xml version="1.0" encoding="UTF-8" standalone="yes"?>
<Relationships xmlns="http://schemas.openxmlformats.org/package/2006/relationships"><Relationship Id="rId1" Type="http://schemas.openxmlformats.org/officeDocument/2006/relationships/image" Target="../media/image8.wmf"/></Relationships>
</file>

<file path=ppt/drawings/_rels/vmlDrawing6.vml.rels><?xml version="1.0" encoding="UTF-8" standalone="yes"?>
<Relationships xmlns="http://schemas.openxmlformats.org/package/2006/relationships"><Relationship Id="rId1" Type="http://schemas.openxmlformats.org/officeDocument/2006/relationships/image" Target="../media/image8.wmf"/></Relationships>
</file>

<file path=ppt/drawings/_rels/vmlDrawing7.vml.rels><?xml version="1.0" encoding="UTF-8" standalone="yes"?>
<Relationships xmlns="http://schemas.openxmlformats.org/package/2006/relationships"><Relationship Id="rId1" Type="http://schemas.openxmlformats.org/officeDocument/2006/relationships/image" Target="../media/image8.wmf"/></Relationships>
</file>

<file path=ppt/drawings/_rels/vmlDrawing8.vml.rels><?xml version="1.0" encoding="UTF-8" standalone="yes"?>
<Relationships xmlns="http://schemas.openxmlformats.org/package/2006/relationships"><Relationship Id="rId1" Type="http://schemas.openxmlformats.org/officeDocument/2006/relationships/image" Target="../media/image8.wmf"/></Relationships>
</file>

<file path=ppt/drawings/_rels/vmlDrawing9.vml.rels><?xml version="1.0" encoding="UTF-8" standalone="yes"?>
<Relationships xmlns="http://schemas.openxmlformats.org/package/2006/relationships"><Relationship Id="rId1" Type="http://schemas.openxmlformats.org/officeDocument/2006/relationships/image" Target="../media/image8.w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3169920" cy="480060"/>
          </a:xfrm>
          <a:prstGeom prst="rect">
            <a:avLst/>
          </a:prstGeom>
        </p:spPr>
        <p:txBody>
          <a:bodyPr vert="horz" lIns="96661" tIns="48331" rIns="96661" bIns="48331" rtlCol="0"/>
          <a:lstStyle>
            <a:lvl1pPr algn="l">
              <a:defRPr sz="1300"/>
            </a:lvl1pPr>
          </a:lstStyle>
          <a:p>
            <a:endParaRPr lang="en-US" dirty="0"/>
          </a:p>
        </p:txBody>
      </p:sp>
      <p:sp>
        <p:nvSpPr>
          <p:cNvPr id="3" name="Date Placeholder 2"/>
          <p:cNvSpPr>
            <a:spLocks noGrp="1"/>
          </p:cNvSpPr>
          <p:nvPr>
            <p:ph type="dt" sz="quarter" idx="1"/>
          </p:nvPr>
        </p:nvSpPr>
        <p:spPr>
          <a:xfrm>
            <a:off x="4143587" y="0"/>
            <a:ext cx="3169920" cy="480060"/>
          </a:xfrm>
          <a:prstGeom prst="rect">
            <a:avLst/>
          </a:prstGeom>
        </p:spPr>
        <p:txBody>
          <a:bodyPr vert="horz" lIns="96661" tIns="48331" rIns="96661" bIns="48331" rtlCol="0"/>
          <a:lstStyle>
            <a:lvl1pPr algn="r">
              <a:defRPr sz="1300"/>
            </a:lvl1pPr>
          </a:lstStyle>
          <a:p>
            <a:fld id="{8D8D874E-E9D5-433B-A149-BDF6BFDD40A8}" type="datetimeFigureOut">
              <a:rPr lang="en-US" smtClean="0"/>
              <a:pPr/>
              <a:t>8/30/2022</a:t>
            </a:fld>
            <a:endParaRPr lang="en-US" dirty="0"/>
          </a:p>
        </p:txBody>
      </p:sp>
      <p:sp>
        <p:nvSpPr>
          <p:cNvPr id="4" name="Footer Placeholder 3"/>
          <p:cNvSpPr>
            <a:spLocks noGrp="1"/>
          </p:cNvSpPr>
          <p:nvPr>
            <p:ph type="ftr" sz="quarter" idx="2"/>
          </p:nvPr>
        </p:nvSpPr>
        <p:spPr>
          <a:xfrm>
            <a:off x="1" y="9119474"/>
            <a:ext cx="3169920" cy="480060"/>
          </a:xfrm>
          <a:prstGeom prst="rect">
            <a:avLst/>
          </a:prstGeom>
        </p:spPr>
        <p:txBody>
          <a:bodyPr vert="horz" lIns="96661" tIns="48331" rIns="96661" bIns="48331" rtlCol="0" anchor="b"/>
          <a:lstStyle>
            <a:lvl1pPr algn="l">
              <a:defRPr sz="1300"/>
            </a:lvl1pPr>
          </a:lstStyle>
          <a:p>
            <a:endParaRPr lang="en-US" dirty="0"/>
          </a:p>
        </p:txBody>
      </p:sp>
      <p:sp>
        <p:nvSpPr>
          <p:cNvPr id="5" name="Slide Number Placeholder 4"/>
          <p:cNvSpPr>
            <a:spLocks noGrp="1"/>
          </p:cNvSpPr>
          <p:nvPr>
            <p:ph type="sldNum" sz="quarter" idx="3"/>
          </p:nvPr>
        </p:nvSpPr>
        <p:spPr>
          <a:xfrm>
            <a:off x="4143587" y="9119474"/>
            <a:ext cx="3169920" cy="480060"/>
          </a:xfrm>
          <a:prstGeom prst="rect">
            <a:avLst/>
          </a:prstGeom>
        </p:spPr>
        <p:txBody>
          <a:bodyPr vert="horz" lIns="96661" tIns="48331" rIns="96661" bIns="48331" rtlCol="0" anchor="b"/>
          <a:lstStyle>
            <a:lvl1pPr algn="r">
              <a:defRPr sz="1300"/>
            </a:lvl1pPr>
          </a:lstStyle>
          <a:p>
            <a:fld id="{20DCAA22-461C-45B4-A301-BFCA580174EF}" type="slidenum">
              <a:rPr lang="en-US" smtClean="0"/>
              <a:pPr/>
              <a:t>‹#›</a:t>
            </a:fld>
            <a:endParaRPr lang="en-US" dirty="0"/>
          </a:p>
        </p:txBody>
      </p:sp>
    </p:spTree>
    <p:extLst>
      <p:ext uri="{BB962C8B-B14F-4D97-AF65-F5344CB8AC3E}">
        <p14:creationId xmlns:p14="http://schemas.microsoft.com/office/powerpoint/2010/main" val="49019226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3169920" cy="480060"/>
          </a:xfrm>
          <a:prstGeom prst="rect">
            <a:avLst/>
          </a:prstGeom>
        </p:spPr>
        <p:txBody>
          <a:bodyPr vert="horz" lIns="96661" tIns="48331" rIns="96661" bIns="48331" rtlCol="0"/>
          <a:lstStyle>
            <a:lvl1pPr algn="l">
              <a:defRPr sz="1300"/>
            </a:lvl1pPr>
          </a:lstStyle>
          <a:p>
            <a:endParaRPr lang="en-US" dirty="0"/>
          </a:p>
        </p:txBody>
      </p:sp>
      <p:sp>
        <p:nvSpPr>
          <p:cNvPr id="3" name="Date Placeholder 2"/>
          <p:cNvSpPr>
            <a:spLocks noGrp="1"/>
          </p:cNvSpPr>
          <p:nvPr>
            <p:ph type="dt" idx="1"/>
          </p:nvPr>
        </p:nvSpPr>
        <p:spPr>
          <a:xfrm>
            <a:off x="4143587" y="0"/>
            <a:ext cx="3169920" cy="480060"/>
          </a:xfrm>
          <a:prstGeom prst="rect">
            <a:avLst/>
          </a:prstGeom>
        </p:spPr>
        <p:txBody>
          <a:bodyPr vert="horz" lIns="96661" tIns="48331" rIns="96661" bIns="48331" rtlCol="0"/>
          <a:lstStyle>
            <a:lvl1pPr algn="r">
              <a:defRPr sz="1300"/>
            </a:lvl1pPr>
          </a:lstStyle>
          <a:p>
            <a:fld id="{EA051F04-9E25-42C3-8BC5-EC2E8469D95E}" type="datetimeFigureOut">
              <a:rPr lang="en-US" smtClean="0"/>
              <a:pPr/>
              <a:t>8/30/2022</a:t>
            </a:fld>
            <a:endParaRPr lang="en-US" dirty="0"/>
          </a:p>
        </p:txBody>
      </p:sp>
      <p:sp>
        <p:nvSpPr>
          <p:cNvPr id="4" name="Slide Image Placeholder 3"/>
          <p:cNvSpPr>
            <a:spLocks noGrp="1" noRot="1" noChangeAspect="1"/>
          </p:cNvSpPr>
          <p:nvPr>
            <p:ph type="sldImg" idx="2"/>
          </p:nvPr>
        </p:nvSpPr>
        <p:spPr>
          <a:xfrm>
            <a:off x="1257300" y="720725"/>
            <a:ext cx="4800600" cy="3600450"/>
          </a:xfrm>
          <a:prstGeom prst="rect">
            <a:avLst/>
          </a:prstGeom>
          <a:noFill/>
          <a:ln w="12700">
            <a:solidFill>
              <a:prstClr val="black"/>
            </a:solidFill>
          </a:ln>
        </p:spPr>
        <p:txBody>
          <a:bodyPr vert="horz" lIns="96661" tIns="48331" rIns="96661" bIns="48331" rtlCol="0" anchor="ctr"/>
          <a:lstStyle/>
          <a:p>
            <a:endParaRPr lang="en-US" dirty="0"/>
          </a:p>
        </p:txBody>
      </p:sp>
      <p:sp>
        <p:nvSpPr>
          <p:cNvPr id="5" name="Notes Placeholder 4"/>
          <p:cNvSpPr>
            <a:spLocks noGrp="1"/>
          </p:cNvSpPr>
          <p:nvPr>
            <p:ph type="body" sz="quarter" idx="3"/>
          </p:nvPr>
        </p:nvSpPr>
        <p:spPr>
          <a:xfrm>
            <a:off x="731521" y="4560571"/>
            <a:ext cx="5852160" cy="4320540"/>
          </a:xfrm>
          <a:prstGeom prst="rect">
            <a:avLst/>
          </a:prstGeom>
        </p:spPr>
        <p:txBody>
          <a:bodyPr vert="horz" lIns="96661" tIns="48331" rIns="96661" bIns="48331"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1" y="9119474"/>
            <a:ext cx="3169920" cy="480060"/>
          </a:xfrm>
          <a:prstGeom prst="rect">
            <a:avLst/>
          </a:prstGeom>
        </p:spPr>
        <p:txBody>
          <a:bodyPr vert="horz" lIns="96661" tIns="48331" rIns="96661" bIns="48331" rtlCol="0" anchor="b"/>
          <a:lstStyle>
            <a:lvl1pPr algn="l">
              <a:defRPr sz="1300"/>
            </a:lvl1pPr>
          </a:lstStyle>
          <a:p>
            <a:endParaRPr lang="en-US" dirty="0"/>
          </a:p>
        </p:txBody>
      </p:sp>
      <p:sp>
        <p:nvSpPr>
          <p:cNvPr id="7" name="Slide Number Placeholder 6"/>
          <p:cNvSpPr>
            <a:spLocks noGrp="1"/>
          </p:cNvSpPr>
          <p:nvPr>
            <p:ph type="sldNum" sz="quarter" idx="5"/>
          </p:nvPr>
        </p:nvSpPr>
        <p:spPr>
          <a:xfrm>
            <a:off x="4143587" y="9119474"/>
            <a:ext cx="3169920" cy="480060"/>
          </a:xfrm>
          <a:prstGeom prst="rect">
            <a:avLst/>
          </a:prstGeom>
        </p:spPr>
        <p:txBody>
          <a:bodyPr vert="horz" lIns="96661" tIns="48331" rIns="96661" bIns="48331" rtlCol="0" anchor="b"/>
          <a:lstStyle>
            <a:lvl1pPr algn="r">
              <a:defRPr sz="1300"/>
            </a:lvl1pPr>
          </a:lstStyle>
          <a:p>
            <a:fld id="{A73D6722-9B4D-4E29-B226-C325925A8118}" type="slidenum">
              <a:rPr lang="en-US" smtClean="0"/>
              <a:pPr/>
              <a:t>‹#›</a:t>
            </a:fld>
            <a:endParaRPr lang="en-US" dirty="0"/>
          </a:p>
        </p:txBody>
      </p:sp>
    </p:spTree>
    <p:extLst>
      <p:ext uri="{BB962C8B-B14F-4D97-AF65-F5344CB8AC3E}">
        <p14:creationId xmlns:p14="http://schemas.microsoft.com/office/powerpoint/2010/main" val="35295983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noProof="0" dirty="0">
                <a:latin typeface="Arial" panose="020B0604020202020204" pitchFamily="34" charset="0"/>
                <a:cs typeface="Arial" panose="020B0604020202020204" pitchFamily="34" charset="0"/>
              </a:rPr>
              <a:t>If this PowerPoint presentation contains mathematical equations, you may need to check that your computer has the following installed:</a:t>
            </a:r>
          </a:p>
          <a:p>
            <a:pPr marL="0" marR="0" indent="0" algn="l" defTabSz="914400" rtl="0" eaLnBrk="1" fontAlgn="auto" latinLnBrk="0" hangingPunct="1">
              <a:lnSpc>
                <a:spcPct val="100000"/>
              </a:lnSpc>
              <a:spcBef>
                <a:spcPts val="0"/>
              </a:spcBef>
              <a:spcAft>
                <a:spcPts val="0"/>
              </a:spcAft>
              <a:buClrTx/>
              <a:buSzTx/>
              <a:buFontTx/>
              <a:buNone/>
              <a:tabLst/>
              <a:defRPr/>
            </a:pPr>
            <a:r>
              <a:rPr lang="en-US" noProof="0" dirty="0">
                <a:latin typeface="Arial" panose="020B0604020202020204" pitchFamily="34" charset="0"/>
                <a:cs typeface="Arial" panose="020B0604020202020204" pitchFamily="34" charset="0"/>
              </a:rPr>
              <a:t>1) Math Type Plugin</a:t>
            </a:r>
          </a:p>
          <a:p>
            <a:pPr marL="0" marR="0" indent="0" algn="l" defTabSz="914400" rtl="0" eaLnBrk="1" fontAlgn="auto" latinLnBrk="0" hangingPunct="1">
              <a:lnSpc>
                <a:spcPct val="100000"/>
              </a:lnSpc>
              <a:spcBef>
                <a:spcPts val="0"/>
              </a:spcBef>
              <a:spcAft>
                <a:spcPts val="0"/>
              </a:spcAft>
              <a:buClrTx/>
              <a:buSzTx/>
              <a:buFontTx/>
              <a:buNone/>
              <a:tabLst/>
              <a:defRPr/>
            </a:pPr>
            <a:r>
              <a:rPr lang="en-US" noProof="0" dirty="0">
                <a:latin typeface="Arial" panose="020B0604020202020204" pitchFamily="34" charset="0"/>
                <a:cs typeface="Arial" panose="020B0604020202020204" pitchFamily="34" charset="0"/>
              </a:rPr>
              <a:t>2) Math Player (free versions available)</a:t>
            </a:r>
          </a:p>
          <a:p>
            <a:pPr marL="0" marR="0" indent="0" algn="l" defTabSz="914400" rtl="0" eaLnBrk="1" fontAlgn="auto" latinLnBrk="0" hangingPunct="1">
              <a:lnSpc>
                <a:spcPct val="100000"/>
              </a:lnSpc>
              <a:spcBef>
                <a:spcPts val="0"/>
              </a:spcBef>
              <a:spcAft>
                <a:spcPts val="0"/>
              </a:spcAft>
              <a:buClrTx/>
              <a:buSzTx/>
              <a:buFontTx/>
              <a:buNone/>
              <a:tabLst/>
              <a:defRPr/>
            </a:pPr>
            <a:r>
              <a:rPr lang="en-US" noProof="0" dirty="0">
                <a:latin typeface="Arial" panose="020B0604020202020204" pitchFamily="34" charset="0"/>
                <a:cs typeface="Arial" panose="020B0604020202020204" pitchFamily="34" charset="0"/>
              </a:rPr>
              <a:t>3) NVDA Reader (free versions available)</a:t>
            </a:r>
          </a:p>
        </p:txBody>
      </p:sp>
      <p:sp>
        <p:nvSpPr>
          <p:cNvPr id="4" name="Slide Number Placeholder 3"/>
          <p:cNvSpPr>
            <a:spLocks noGrp="1"/>
          </p:cNvSpPr>
          <p:nvPr>
            <p:ph type="sldNum" sz="quarter" idx="10"/>
          </p:nvPr>
        </p:nvSpPr>
        <p:spPr/>
        <p:txBody>
          <a:bodyPr/>
          <a:lstStyle/>
          <a:p>
            <a:fld id="{A73D6722-9B4D-4E29-B226-C325925A8118}" type="slidenum">
              <a:rPr lang="en-US" smtClean="0"/>
              <a:t>1</a:t>
            </a:fld>
            <a:endParaRPr lang="en-US" dirty="0"/>
          </a:p>
        </p:txBody>
      </p:sp>
    </p:spTree>
    <p:extLst>
      <p:ext uri="{BB962C8B-B14F-4D97-AF65-F5344CB8AC3E}">
        <p14:creationId xmlns:p14="http://schemas.microsoft.com/office/powerpoint/2010/main" val="177945210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noProof="0" dirty="0">
                <a:latin typeface="Arial" panose="020B0604020202020204" pitchFamily="34" charset="0"/>
                <a:cs typeface="Arial" panose="020B0604020202020204" pitchFamily="34" charset="0"/>
              </a:rPr>
              <a:t>Long Description:</a:t>
            </a:r>
          </a:p>
          <a:p>
            <a:r>
              <a:rPr lang="en-US" sz="1200" b="0" i="0" u="none" strike="noStrike" kern="1200" noProof="0" dirty="0">
                <a:solidFill>
                  <a:schemeClr val="tx1"/>
                </a:solidFill>
                <a:effectLst/>
                <a:latin typeface="Arial" panose="020B0604020202020204" pitchFamily="34" charset="0"/>
                <a:ea typeface="+mn-ea"/>
                <a:cs typeface="Arial" panose="020B0604020202020204" pitchFamily="34" charset="0"/>
              </a:rPr>
              <a:t>Salon de la </a:t>
            </a:r>
            <a:r>
              <a:rPr lang="en-US" sz="1200" b="0" i="0" u="none" strike="noStrike" kern="1200" noProof="0" dirty="0" err="1">
                <a:solidFill>
                  <a:schemeClr val="tx1"/>
                </a:solidFill>
                <a:effectLst/>
                <a:latin typeface="Arial" panose="020B0604020202020204" pitchFamily="34" charset="0"/>
                <a:ea typeface="+mn-ea"/>
                <a:cs typeface="Arial" panose="020B0604020202020204" pitchFamily="34" charset="0"/>
              </a:rPr>
              <a:t>Paix</a:t>
            </a:r>
            <a:r>
              <a:rPr lang="en-US" sz="1200" b="0" i="0" u="none" strike="noStrike" kern="1200" noProof="0" dirty="0">
                <a:solidFill>
                  <a:schemeClr val="tx1"/>
                </a:solidFill>
                <a:effectLst/>
                <a:latin typeface="Arial" panose="020B0604020202020204" pitchFamily="34" charset="0"/>
                <a:ea typeface="+mn-ea"/>
                <a:cs typeface="Arial" panose="020B0604020202020204" pitchFamily="34" charset="0"/>
              </a:rPr>
              <a:t> (Room of Peace) of Palais de Versailles has a large circle-shaped Jesus painting on the wall, hanging light is hung on the ceiling, the entrance is decorated with ornamented sculptures, idols are placed at the sides of the entrance, and the bottom of Jesus painting.</a:t>
            </a:r>
            <a:r>
              <a:rPr lang="en-US" noProof="0" dirty="0">
                <a:latin typeface="Arial" panose="020B0604020202020204" pitchFamily="34" charset="0"/>
                <a:cs typeface="Arial" panose="020B0604020202020204" pitchFamily="34" charset="0"/>
              </a:rPr>
              <a:t> </a:t>
            </a:r>
          </a:p>
        </p:txBody>
      </p:sp>
      <p:sp>
        <p:nvSpPr>
          <p:cNvPr id="4" name="Slide Number Placeholder 3"/>
          <p:cNvSpPr>
            <a:spLocks noGrp="1"/>
          </p:cNvSpPr>
          <p:nvPr>
            <p:ph type="sldNum" sz="quarter" idx="5"/>
          </p:nvPr>
        </p:nvSpPr>
        <p:spPr/>
        <p:txBody>
          <a:bodyPr/>
          <a:lstStyle/>
          <a:p>
            <a:fld id="{A73D6722-9B4D-4E29-B226-C325925A8118}" type="slidenum">
              <a:rPr lang="en-US" smtClean="0"/>
              <a:pPr/>
              <a:t>15</a:t>
            </a:fld>
            <a:endParaRPr lang="en-US" dirty="0"/>
          </a:p>
        </p:txBody>
      </p:sp>
    </p:spTree>
    <p:extLst>
      <p:ext uri="{BB962C8B-B14F-4D97-AF65-F5344CB8AC3E}">
        <p14:creationId xmlns:p14="http://schemas.microsoft.com/office/powerpoint/2010/main" val="132845405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noProof="0" dirty="0">
                <a:latin typeface="Arial" panose="020B0604020202020204" pitchFamily="34" charset="0"/>
                <a:cs typeface="Arial" panose="020B0604020202020204" pitchFamily="34" charset="0"/>
              </a:rPr>
              <a:t>Long Description:</a:t>
            </a:r>
          </a:p>
          <a:p>
            <a:r>
              <a:rPr lang="en-US" sz="1200" b="0" i="0" u="none" strike="noStrike" kern="1200" noProof="0" dirty="0">
                <a:solidFill>
                  <a:schemeClr val="tx1"/>
                </a:solidFill>
                <a:effectLst/>
                <a:latin typeface="Arial" panose="020B0604020202020204" pitchFamily="34" charset="0"/>
                <a:ea typeface="+mn-ea"/>
                <a:cs typeface="Arial" panose="020B0604020202020204" pitchFamily="34" charset="0"/>
              </a:rPr>
              <a:t>The bedchamber in Palais de Versailles has an antechamber with a bed </a:t>
            </a:r>
            <a:r>
              <a:rPr lang="en-US" sz="1200" b="0" i="0" u="none" strike="noStrike" kern="1200" noProof="0" dirty="0" err="1">
                <a:solidFill>
                  <a:schemeClr val="tx1"/>
                </a:solidFill>
                <a:effectLst/>
                <a:latin typeface="Arial" panose="020B0604020202020204" pitchFamily="34" charset="0"/>
                <a:ea typeface="+mn-ea"/>
                <a:cs typeface="Arial" panose="020B0604020202020204" pitchFamily="34" charset="0"/>
              </a:rPr>
              <a:t>aclove</a:t>
            </a:r>
            <a:r>
              <a:rPr lang="en-US" sz="1200" b="0" i="0" u="none" strike="noStrike" kern="1200" noProof="0" dirty="0">
                <a:solidFill>
                  <a:schemeClr val="tx1"/>
                </a:solidFill>
                <a:effectLst/>
                <a:latin typeface="Arial" panose="020B0604020202020204" pitchFamily="34" charset="0"/>
                <a:ea typeface="+mn-ea"/>
                <a:cs typeface="Arial" panose="020B0604020202020204" pitchFamily="34" charset="0"/>
              </a:rPr>
              <a:t> which is separated by a barrier. The bed is covered with decorated silk cloth. There is an idol placed on a table in the antechamber, hanging light is hung on the ceiling, and paintings on the wall.</a:t>
            </a:r>
            <a:r>
              <a:rPr lang="en-US" noProof="0" dirty="0">
                <a:latin typeface="Arial" panose="020B0604020202020204" pitchFamily="34" charset="0"/>
                <a:cs typeface="Arial" panose="020B0604020202020204" pitchFamily="34" charset="0"/>
              </a:rPr>
              <a:t> </a:t>
            </a:r>
          </a:p>
        </p:txBody>
      </p:sp>
      <p:sp>
        <p:nvSpPr>
          <p:cNvPr id="4" name="Slide Number Placeholder 3"/>
          <p:cNvSpPr>
            <a:spLocks noGrp="1"/>
          </p:cNvSpPr>
          <p:nvPr>
            <p:ph type="sldNum" sz="quarter" idx="5"/>
          </p:nvPr>
        </p:nvSpPr>
        <p:spPr/>
        <p:txBody>
          <a:bodyPr/>
          <a:lstStyle/>
          <a:p>
            <a:fld id="{A73D6722-9B4D-4E29-B226-C325925A8118}" type="slidenum">
              <a:rPr lang="en-US" smtClean="0"/>
              <a:pPr/>
              <a:t>16</a:t>
            </a:fld>
            <a:endParaRPr lang="en-US" dirty="0"/>
          </a:p>
        </p:txBody>
      </p:sp>
    </p:spTree>
    <p:extLst>
      <p:ext uri="{BB962C8B-B14F-4D97-AF65-F5344CB8AC3E}">
        <p14:creationId xmlns:p14="http://schemas.microsoft.com/office/powerpoint/2010/main" val="368129640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noProof="0" dirty="0"/>
              <a:t>Long Description:</a:t>
            </a:r>
          </a:p>
          <a:p>
            <a:r>
              <a:rPr lang="en-US" sz="1200" b="0" i="0" u="none" strike="noStrike" kern="1200" noProof="0" dirty="0">
                <a:solidFill>
                  <a:schemeClr val="tx1"/>
                </a:solidFill>
                <a:effectLst/>
                <a:latin typeface="+mn-lt"/>
                <a:ea typeface="+mn-ea"/>
                <a:cs typeface="+mn-cs"/>
              </a:rPr>
              <a:t>The candelabra has three arms to hold the candles. The left and right arms are fluted light arms with foliage decoration and bell-shaped nozzles and the central arm has a large bell-shaped nozzle. These arms are supported by a central, two-fluted arm stem.</a:t>
            </a:r>
            <a:r>
              <a:rPr lang="en-US" noProof="0" dirty="0"/>
              <a:t> </a:t>
            </a:r>
          </a:p>
        </p:txBody>
      </p:sp>
      <p:sp>
        <p:nvSpPr>
          <p:cNvPr id="4" name="Slide Number Placeholder 3"/>
          <p:cNvSpPr>
            <a:spLocks noGrp="1"/>
          </p:cNvSpPr>
          <p:nvPr>
            <p:ph type="sldNum" sz="quarter" idx="5"/>
          </p:nvPr>
        </p:nvSpPr>
        <p:spPr/>
        <p:txBody>
          <a:bodyPr/>
          <a:lstStyle/>
          <a:p>
            <a:fld id="{A73D6722-9B4D-4E29-B226-C325925A8118}" type="slidenum">
              <a:rPr lang="en-US" smtClean="0"/>
              <a:pPr/>
              <a:t>21</a:t>
            </a:fld>
            <a:endParaRPr lang="en-US" dirty="0"/>
          </a:p>
        </p:txBody>
      </p:sp>
    </p:spTree>
    <p:extLst>
      <p:ext uri="{BB962C8B-B14F-4D97-AF65-F5344CB8AC3E}">
        <p14:creationId xmlns:p14="http://schemas.microsoft.com/office/powerpoint/2010/main" val="148972610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noProof="0" dirty="0">
                <a:latin typeface="Arial" panose="020B0604020202020204" pitchFamily="34" charset="0"/>
                <a:cs typeface="Arial" panose="020B0604020202020204" pitchFamily="34" charset="0"/>
              </a:rPr>
              <a:t>Long Description:</a:t>
            </a:r>
          </a:p>
          <a:p>
            <a:r>
              <a:rPr lang="en-US" sz="1200" b="0" i="0" u="none" strike="noStrike" kern="1200" noProof="0" dirty="0">
                <a:solidFill>
                  <a:schemeClr val="tx1"/>
                </a:solidFill>
                <a:effectLst/>
                <a:latin typeface="Arial" panose="020B0604020202020204" pitchFamily="34" charset="0"/>
                <a:ea typeface="+mn-ea"/>
                <a:cs typeface="Arial" panose="020B0604020202020204" pitchFamily="34" charset="0"/>
              </a:rPr>
              <a:t>The commode has a flat-topped desk, has two levels of drawers. An acanthus-leaf scroll mount is present on the drawers. The drawer's front has a brass-and-tortoiseshell marquetry design on it. The legs of the commode have female figures with paw-and-acanthus feet.</a:t>
            </a:r>
            <a:r>
              <a:rPr lang="en-US" noProof="0" dirty="0">
                <a:latin typeface="Arial" panose="020B0604020202020204" pitchFamily="34" charset="0"/>
                <a:cs typeface="Arial" panose="020B0604020202020204" pitchFamily="34" charset="0"/>
              </a:rPr>
              <a:t> </a:t>
            </a:r>
          </a:p>
        </p:txBody>
      </p:sp>
      <p:sp>
        <p:nvSpPr>
          <p:cNvPr id="4" name="Slide Number Placeholder 3"/>
          <p:cNvSpPr>
            <a:spLocks noGrp="1"/>
          </p:cNvSpPr>
          <p:nvPr>
            <p:ph type="sldNum" sz="quarter" idx="5"/>
          </p:nvPr>
        </p:nvSpPr>
        <p:spPr/>
        <p:txBody>
          <a:bodyPr/>
          <a:lstStyle/>
          <a:p>
            <a:fld id="{A73D6722-9B4D-4E29-B226-C325925A8118}" type="slidenum">
              <a:rPr lang="en-US" smtClean="0"/>
              <a:pPr/>
              <a:t>26</a:t>
            </a:fld>
            <a:endParaRPr lang="en-US" dirty="0"/>
          </a:p>
        </p:txBody>
      </p:sp>
    </p:spTree>
    <p:extLst>
      <p:ext uri="{BB962C8B-B14F-4D97-AF65-F5344CB8AC3E}">
        <p14:creationId xmlns:p14="http://schemas.microsoft.com/office/powerpoint/2010/main" val="193075967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noProof="0" dirty="0">
                <a:latin typeface="Arial" panose="020B0604020202020204" pitchFamily="34" charset="0"/>
                <a:cs typeface="Arial" panose="020B0604020202020204" pitchFamily="34" charset="0"/>
              </a:rPr>
              <a:t>Long Description:</a:t>
            </a:r>
          </a:p>
          <a:p>
            <a:r>
              <a:rPr lang="en-US" sz="1200" b="0" i="0" u="none" strike="noStrike" kern="1200" noProof="0" dirty="0">
                <a:solidFill>
                  <a:schemeClr val="tx1"/>
                </a:solidFill>
                <a:effectLst/>
                <a:latin typeface="Arial" panose="020B0604020202020204" pitchFamily="34" charset="0"/>
                <a:ea typeface="+mn-ea"/>
                <a:cs typeface="Arial" panose="020B0604020202020204" pitchFamily="34" charset="0"/>
              </a:rPr>
              <a:t>The armoire has a heavy entablature with classical motifs at the top and ormolu decoration. A large scale rectangular panel is painted, inlaid, or typical marquetry design, a straight-line emphasis that divides into parts, acanthus leaf, and a heavy base. </a:t>
            </a:r>
            <a:endParaRPr lang="en-US" noProof="0"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fld id="{A73D6722-9B4D-4E29-B226-C325925A8118}" type="slidenum">
              <a:rPr lang="en-US" smtClean="0"/>
              <a:pPr/>
              <a:t>27</a:t>
            </a:fld>
            <a:endParaRPr lang="en-US" dirty="0"/>
          </a:p>
        </p:txBody>
      </p:sp>
    </p:spTree>
    <p:extLst>
      <p:ext uri="{BB962C8B-B14F-4D97-AF65-F5344CB8AC3E}">
        <p14:creationId xmlns:p14="http://schemas.microsoft.com/office/powerpoint/2010/main" val="23119362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Slide Image Placeholder 1">
            <a:extLst>
              <a:ext uri="{FF2B5EF4-FFF2-40B4-BE49-F238E27FC236}">
                <a16:creationId xmlns:a16="http://schemas.microsoft.com/office/drawing/2014/main" id="{F9CAA192-07C2-4912-B6C5-CA306F17FBDD}"/>
              </a:ext>
            </a:extLst>
          </p:cNvPr>
          <p:cNvSpPr>
            <a:spLocks noGrp="1" noRot="1" noChangeAspect="1" noTextEdit="1"/>
          </p:cNvSpPr>
          <p:nvPr>
            <p:ph type="sldImg"/>
          </p:nvPr>
        </p:nvSpPr>
        <p:spPr>
          <a:ln>
            <a:headEnd/>
            <a:tailEnd/>
          </a:ln>
        </p:spPr>
      </p:sp>
      <p:sp>
        <p:nvSpPr>
          <p:cNvPr id="48131" name="Notes Placeholder 2">
            <a:extLst>
              <a:ext uri="{FF2B5EF4-FFF2-40B4-BE49-F238E27FC236}">
                <a16:creationId xmlns:a16="http://schemas.microsoft.com/office/drawing/2014/main" id="{D9D7DF65-6D37-4A7E-9EC7-2261A13D3C4B}"/>
              </a:ext>
            </a:extLst>
          </p:cNvPr>
          <p:cNvSpPr txBox="1">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numCol="1" compatLnSpc="1">
            <a:prstTxWarp prst="textNoShape">
              <a:avLst/>
            </a:prstTxWarp>
          </a:bodyPr>
          <a:lstStyle/>
          <a:p>
            <a:pPr>
              <a:spcBef>
                <a:spcPct val="0"/>
              </a:spcBef>
            </a:pPr>
            <a:endParaRPr lang="en-US" altLang="en-US" noProof="0" dirty="0">
              <a:solidFill>
                <a:srgbClr val="000000"/>
              </a:solidFill>
              <a:latin typeface="Arial" panose="020B0604020202020204" pitchFamily="34" charset="0"/>
              <a:cs typeface="Arial" panose="020B0604020202020204" pitchFamily="34" charset="0"/>
              <a:sym typeface="Arial" panose="020B0604020202020204" pitchFamily="34" charset="0"/>
            </a:endParaRPr>
          </a:p>
        </p:txBody>
      </p:sp>
      <p:sp>
        <p:nvSpPr>
          <p:cNvPr id="48132" name="Slide Number Placeholder 3">
            <a:extLst>
              <a:ext uri="{FF2B5EF4-FFF2-40B4-BE49-F238E27FC236}">
                <a16:creationId xmlns:a16="http://schemas.microsoft.com/office/drawing/2014/main" id="{2998DBAB-D818-4DFB-A086-C98B5573E013}"/>
              </a:ext>
            </a:extLst>
          </p:cNvPr>
          <p:cNvSpPr>
            <a:spLocks noGrp="1" noChangeArrowheads="1"/>
          </p:cNvSpPr>
          <p:nvPr>
            <p:ph type="sldNum" sz="quarter" idx="12"/>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fld id="{62E8CF15-2268-4E7C-A993-40BF9E4643D2}" type="slidenum">
              <a:rPr lang="en-US" altLang="en-US" sz="1200" smtClean="0"/>
              <a:pPr/>
              <a:t>28</a:t>
            </a:fld>
            <a:endParaRPr lang="en-US" altLang="en-US" sz="1200" dirty="0"/>
          </a:p>
        </p:txBody>
      </p:sp>
    </p:spTree>
    <p:extLst>
      <p:ext uri="{BB962C8B-B14F-4D97-AF65-F5344CB8AC3E}">
        <p14:creationId xmlns:p14="http://schemas.microsoft.com/office/powerpoint/2010/main" val="51452520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ltLang="en-US" dirty="0"/>
          </a:p>
        </p:txBody>
      </p:sp>
      <p:sp>
        <p:nvSpPr>
          <p:cNvPr id="4" name="Slide Number Placeholder 3"/>
          <p:cNvSpPr>
            <a:spLocks noGrp="1"/>
          </p:cNvSpPr>
          <p:nvPr>
            <p:ph type="sldNum" idx="10"/>
          </p:nvPr>
        </p:nvSpPr>
        <p:spPr/>
        <p:txBody>
          <a:bodyPr/>
          <a:lstStyle/>
          <a:p>
            <a:pPr marL="0" marR="0" lvl="0" indent="0" algn="r" rtl="0">
              <a:spcBef>
                <a:spcPts val="0"/>
              </a:spcBef>
              <a:buSzPct val="25000"/>
              <a:buNone/>
            </a:pPr>
            <a:fld id="{00000000-1234-1234-1234-123412341234}" type="slidenum">
              <a:rPr lang="en-US" sz="1200" b="0" i="0" u="none" strike="noStrike" cap="none" smtClean="0">
                <a:solidFill>
                  <a:schemeClr val="dk1"/>
                </a:solidFill>
                <a:latin typeface="Arial"/>
                <a:ea typeface="Arial"/>
                <a:cs typeface="Arial"/>
                <a:sym typeface="Arial"/>
              </a:rPr>
              <a:t>2</a:t>
            </a:fld>
            <a:endParaRPr lang="en-US" sz="12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33318367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ltLang="en-US" dirty="0"/>
          </a:p>
        </p:txBody>
      </p:sp>
      <p:sp>
        <p:nvSpPr>
          <p:cNvPr id="4" name="Slide Number Placeholder 3"/>
          <p:cNvSpPr>
            <a:spLocks noGrp="1"/>
          </p:cNvSpPr>
          <p:nvPr>
            <p:ph type="sldNum" idx="10"/>
          </p:nvPr>
        </p:nvSpPr>
        <p:spPr/>
        <p:txBody>
          <a:bodyPr/>
          <a:lstStyle/>
          <a:p>
            <a:pPr marL="0" marR="0" lvl="0" indent="0" algn="r" rtl="0">
              <a:spcBef>
                <a:spcPts val="0"/>
              </a:spcBef>
              <a:buSzPct val="25000"/>
              <a:buNone/>
            </a:pPr>
            <a:fld id="{00000000-1234-1234-1234-123412341234}" type="slidenum">
              <a:rPr lang="en-US" sz="1200" b="0" i="0" u="none" strike="noStrike" cap="none" smtClean="0">
                <a:solidFill>
                  <a:schemeClr val="dk1"/>
                </a:solidFill>
                <a:latin typeface="Arial"/>
                <a:ea typeface="Arial"/>
                <a:cs typeface="Arial"/>
                <a:sym typeface="Arial"/>
              </a:rPr>
              <a:t>4</a:t>
            </a:fld>
            <a:endParaRPr lang="en-US" sz="12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350568728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ltLang="en-US" dirty="0"/>
          </a:p>
        </p:txBody>
      </p:sp>
      <p:sp>
        <p:nvSpPr>
          <p:cNvPr id="4" name="Slide Number Placeholder 3"/>
          <p:cNvSpPr>
            <a:spLocks noGrp="1"/>
          </p:cNvSpPr>
          <p:nvPr>
            <p:ph type="sldNum" idx="10"/>
          </p:nvPr>
        </p:nvSpPr>
        <p:spPr/>
        <p:txBody>
          <a:bodyPr/>
          <a:lstStyle/>
          <a:p>
            <a:pPr marL="0" marR="0" lvl="0" indent="0" algn="r" rtl="0">
              <a:spcBef>
                <a:spcPts val="0"/>
              </a:spcBef>
              <a:buSzPct val="25000"/>
              <a:buNone/>
            </a:pPr>
            <a:fld id="{00000000-1234-1234-1234-123412341234}" type="slidenum">
              <a:rPr lang="en-US" sz="1200" b="0" i="0" u="none" strike="noStrike" cap="none" smtClean="0">
                <a:solidFill>
                  <a:schemeClr val="dk1"/>
                </a:solidFill>
                <a:latin typeface="Arial"/>
                <a:ea typeface="Arial"/>
                <a:cs typeface="Arial"/>
                <a:sym typeface="Arial"/>
              </a:rPr>
              <a:t>5</a:t>
            </a:fld>
            <a:endParaRPr lang="en-US" sz="12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251268776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noProof="0" dirty="0">
                <a:latin typeface="Arial" panose="020B0604020202020204" pitchFamily="34" charset="0"/>
                <a:cs typeface="Arial" panose="020B0604020202020204" pitchFamily="34" charset="0"/>
              </a:rPr>
              <a:t>Long Description:</a:t>
            </a:r>
          </a:p>
          <a:p>
            <a:r>
              <a:rPr lang="en-US" sz="1200" b="0" i="0" u="none" strike="noStrike" kern="1200" noProof="0" dirty="0">
                <a:solidFill>
                  <a:schemeClr val="tx1"/>
                </a:solidFill>
                <a:effectLst/>
                <a:latin typeface="Arial" panose="020B0604020202020204" pitchFamily="34" charset="0"/>
                <a:ea typeface="+mn-ea"/>
                <a:cs typeface="Arial" panose="020B0604020202020204" pitchFamily="34" charset="0"/>
              </a:rPr>
              <a:t>Chateau Vaux-le-Vicomte has the main entry with a temple front facade, vestibule, an oval salon, one ante-room and bedroom to the left of the oval salon, and another ante-room and bedroom to the right side of it. A closet is next to the bathroom. A bath is near the closet. The garden side is behind the oval salon.</a:t>
            </a:r>
            <a:r>
              <a:rPr lang="en-US" noProof="0" dirty="0">
                <a:latin typeface="Arial" panose="020B0604020202020204" pitchFamily="34" charset="0"/>
                <a:cs typeface="Arial" panose="020B0604020202020204" pitchFamily="34" charset="0"/>
              </a:rPr>
              <a:t> </a:t>
            </a:r>
          </a:p>
        </p:txBody>
      </p:sp>
      <p:sp>
        <p:nvSpPr>
          <p:cNvPr id="4" name="Slide Number Placeholder 3"/>
          <p:cNvSpPr>
            <a:spLocks noGrp="1"/>
          </p:cNvSpPr>
          <p:nvPr>
            <p:ph type="sldNum" sz="quarter" idx="5"/>
          </p:nvPr>
        </p:nvSpPr>
        <p:spPr/>
        <p:txBody>
          <a:bodyPr/>
          <a:lstStyle/>
          <a:p>
            <a:fld id="{A73D6722-9B4D-4E29-B226-C325925A8118}" type="slidenum">
              <a:rPr lang="en-US" smtClean="0"/>
              <a:pPr/>
              <a:t>8</a:t>
            </a:fld>
            <a:endParaRPr lang="en-US" dirty="0"/>
          </a:p>
        </p:txBody>
      </p:sp>
    </p:spTree>
    <p:extLst>
      <p:ext uri="{BB962C8B-B14F-4D97-AF65-F5344CB8AC3E}">
        <p14:creationId xmlns:p14="http://schemas.microsoft.com/office/powerpoint/2010/main" val="359031433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noProof="0" dirty="0">
                <a:latin typeface="Arial" panose="020B0604020202020204" pitchFamily="34" charset="0"/>
                <a:cs typeface="Arial" panose="020B0604020202020204" pitchFamily="34" charset="0"/>
              </a:rPr>
              <a:t>Long Description 1:</a:t>
            </a:r>
          </a:p>
          <a:p>
            <a:r>
              <a:rPr lang="en-US" sz="1200" b="0" i="0" u="none" strike="noStrike" kern="1200" noProof="0" dirty="0">
                <a:solidFill>
                  <a:schemeClr val="tx1"/>
                </a:solidFill>
                <a:effectLst/>
                <a:latin typeface="Arial" panose="020B0604020202020204" pitchFamily="34" charset="0"/>
                <a:ea typeface="+mn-ea"/>
                <a:cs typeface="Arial" panose="020B0604020202020204" pitchFamily="34" charset="0"/>
              </a:rPr>
              <a:t>The ceiling of the oval salon of Chateau Vaux-le-Vicomte has a bird picture at the center and has many lines from the circumference connecting to the bird picture which is at the center. The circumference has a round-shaped design. Rectangular-shaped windows are present just below the ceiling. </a:t>
            </a:r>
          </a:p>
          <a:p>
            <a:endParaRPr lang="en-US" sz="1200" b="0" i="0" u="none" strike="noStrike" kern="1200" noProof="0" dirty="0">
              <a:solidFill>
                <a:schemeClr val="tx1"/>
              </a:solidFill>
              <a:effectLst/>
              <a:latin typeface="Arial" panose="020B0604020202020204" pitchFamily="34" charset="0"/>
              <a:ea typeface="+mn-ea"/>
              <a:cs typeface="Arial" panose="020B0604020202020204" pitchFamily="34" charset="0"/>
            </a:endParaRPr>
          </a:p>
          <a:p>
            <a:r>
              <a:rPr lang="en-US" sz="1200" b="0" i="0" u="none" strike="noStrike" kern="1200" noProof="0" dirty="0">
                <a:solidFill>
                  <a:schemeClr val="tx1"/>
                </a:solidFill>
                <a:effectLst/>
                <a:latin typeface="Arial" panose="020B0604020202020204" pitchFamily="34" charset="0"/>
                <a:ea typeface="+mn-ea"/>
                <a:cs typeface="Arial" panose="020B0604020202020204" pitchFamily="34" charset="0"/>
              </a:rPr>
              <a:t>Long Description 2:</a:t>
            </a:r>
          </a:p>
          <a:p>
            <a:r>
              <a:rPr lang="en-US" sz="1200" b="0" i="0" u="none" strike="noStrike" kern="1200" noProof="0" dirty="0">
                <a:solidFill>
                  <a:schemeClr val="tx1"/>
                </a:solidFill>
                <a:effectLst/>
                <a:latin typeface="Arial" panose="020B0604020202020204" pitchFamily="34" charset="0"/>
                <a:ea typeface="+mn-ea"/>
                <a:cs typeface="Arial" panose="020B0604020202020204" pitchFamily="34" charset="0"/>
              </a:rPr>
              <a:t>The floor of the oval salon of Chateau Vaux-le-Vicomte has diamond-shaped marble. The oval salon is surrounded by doors. Many idols are placed on the table beside doors, in halls and sculptured ornaments are present on top of the door on the wall.</a:t>
            </a:r>
            <a:r>
              <a:rPr lang="en-US" noProof="0" dirty="0">
                <a:latin typeface="Arial" panose="020B0604020202020204" pitchFamily="34" charset="0"/>
                <a:cs typeface="Arial" panose="020B0604020202020204" pitchFamily="34" charset="0"/>
              </a:rPr>
              <a:t> </a:t>
            </a:r>
          </a:p>
        </p:txBody>
      </p:sp>
      <p:sp>
        <p:nvSpPr>
          <p:cNvPr id="4" name="Slide Number Placeholder 3"/>
          <p:cNvSpPr>
            <a:spLocks noGrp="1"/>
          </p:cNvSpPr>
          <p:nvPr>
            <p:ph type="sldNum" sz="quarter" idx="5"/>
          </p:nvPr>
        </p:nvSpPr>
        <p:spPr/>
        <p:txBody>
          <a:bodyPr/>
          <a:lstStyle/>
          <a:p>
            <a:fld id="{A73D6722-9B4D-4E29-B226-C325925A8118}" type="slidenum">
              <a:rPr lang="en-US" smtClean="0"/>
              <a:pPr/>
              <a:t>9</a:t>
            </a:fld>
            <a:endParaRPr lang="en-US" dirty="0"/>
          </a:p>
        </p:txBody>
      </p:sp>
    </p:spTree>
    <p:extLst>
      <p:ext uri="{BB962C8B-B14F-4D97-AF65-F5344CB8AC3E}">
        <p14:creationId xmlns:p14="http://schemas.microsoft.com/office/powerpoint/2010/main" val="345208543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noProof="0" dirty="0">
                <a:latin typeface="Arial" panose="020B0604020202020204" pitchFamily="34" charset="0"/>
                <a:cs typeface="Arial" panose="020B0604020202020204" pitchFamily="34" charset="0"/>
              </a:rPr>
              <a:t>Long Description:</a:t>
            </a:r>
          </a:p>
          <a:p>
            <a:r>
              <a:rPr lang="en-US" sz="1200" b="0" i="0" u="none" strike="noStrike" kern="1200" noProof="0" dirty="0">
                <a:solidFill>
                  <a:schemeClr val="tx1"/>
                </a:solidFill>
                <a:effectLst/>
                <a:latin typeface="Arial" panose="020B0604020202020204" pitchFamily="34" charset="0"/>
                <a:ea typeface="+mn-ea"/>
                <a:cs typeface="Arial" panose="020B0604020202020204" pitchFamily="34" charset="0"/>
              </a:rPr>
              <a:t>The interior of the Chateau Vaux-le-Vicomte has a big painting on the wall which depicts war, where a warrior on a horse had killed a warrior along with his horse and many soldiers are lying down with blood. Some people are watching the war in the painting. Two hanging lights are hung in front of the painting. A table with three jars is placed on it. Two chairs are placed to the right and left of the table. </a:t>
            </a:r>
            <a:endParaRPr lang="en-US" noProof="0"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fld id="{A73D6722-9B4D-4E29-B226-C325925A8118}" type="slidenum">
              <a:rPr lang="en-US" smtClean="0"/>
              <a:pPr/>
              <a:t>10</a:t>
            </a:fld>
            <a:endParaRPr lang="en-US" dirty="0"/>
          </a:p>
        </p:txBody>
      </p:sp>
    </p:spTree>
    <p:extLst>
      <p:ext uri="{BB962C8B-B14F-4D97-AF65-F5344CB8AC3E}">
        <p14:creationId xmlns:p14="http://schemas.microsoft.com/office/powerpoint/2010/main" val="179835537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noProof="0" dirty="0">
                <a:latin typeface="Arial" panose="020B0604020202020204" pitchFamily="34" charset="0"/>
                <a:cs typeface="Arial" panose="020B0604020202020204" pitchFamily="34" charset="0"/>
              </a:rPr>
              <a:t>Long Description:</a:t>
            </a:r>
          </a:p>
          <a:p>
            <a:r>
              <a:rPr lang="en-US" sz="1200" b="0" i="0" u="none" strike="noStrike" kern="1200" noProof="0" dirty="0">
                <a:solidFill>
                  <a:schemeClr val="tx1"/>
                </a:solidFill>
                <a:effectLst/>
                <a:latin typeface="Arial" panose="020B0604020202020204" pitchFamily="34" charset="0"/>
                <a:ea typeface="+mn-ea"/>
                <a:cs typeface="Arial" panose="020B0604020202020204" pitchFamily="34" charset="0"/>
              </a:rPr>
              <a:t>The view from the garden of Palais de Versailles has a Balustrade at the roofline, a top with classical details, heavy cornice, walls divided into bays by plasters, repetitive arches, French doors, and windows and entry on the center axis and project outward.</a:t>
            </a:r>
            <a:r>
              <a:rPr lang="en-US" noProof="0" dirty="0">
                <a:latin typeface="Arial" panose="020B0604020202020204" pitchFamily="34" charset="0"/>
                <a:cs typeface="Arial" panose="020B0604020202020204" pitchFamily="34" charset="0"/>
              </a:rPr>
              <a:t> </a:t>
            </a:r>
          </a:p>
        </p:txBody>
      </p:sp>
      <p:sp>
        <p:nvSpPr>
          <p:cNvPr id="4" name="Slide Number Placeholder 3"/>
          <p:cNvSpPr>
            <a:spLocks noGrp="1"/>
          </p:cNvSpPr>
          <p:nvPr>
            <p:ph type="sldNum" sz="quarter" idx="5"/>
          </p:nvPr>
        </p:nvSpPr>
        <p:spPr/>
        <p:txBody>
          <a:bodyPr/>
          <a:lstStyle/>
          <a:p>
            <a:fld id="{A73D6722-9B4D-4E29-B226-C325925A8118}" type="slidenum">
              <a:rPr lang="en-US" smtClean="0"/>
              <a:pPr/>
              <a:t>12</a:t>
            </a:fld>
            <a:endParaRPr lang="en-US" dirty="0"/>
          </a:p>
        </p:txBody>
      </p:sp>
    </p:spTree>
    <p:extLst>
      <p:ext uri="{BB962C8B-B14F-4D97-AF65-F5344CB8AC3E}">
        <p14:creationId xmlns:p14="http://schemas.microsoft.com/office/powerpoint/2010/main" val="270067196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noProof="0" dirty="0">
                <a:latin typeface="Arial" panose="020B0604020202020204" pitchFamily="34" charset="0"/>
                <a:cs typeface="Arial" panose="020B0604020202020204" pitchFamily="34" charset="0"/>
              </a:rPr>
              <a:t>Long Description:</a:t>
            </a:r>
          </a:p>
          <a:p>
            <a:r>
              <a:rPr lang="en-US" sz="1200" b="0" i="0" u="none" strike="noStrike" kern="1200" noProof="0" dirty="0">
                <a:solidFill>
                  <a:schemeClr val="tx1"/>
                </a:solidFill>
                <a:effectLst/>
                <a:latin typeface="Arial" panose="020B0604020202020204" pitchFamily="34" charset="0"/>
                <a:ea typeface="+mn-ea"/>
                <a:cs typeface="Arial" panose="020B0604020202020204" pitchFamily="34" charset="0"/>
              </a:rPr>
              <a:t>The floor plan of the Palais de Versailles depicts a minister's court, a statue of Louis Roman fourteen, the left side of the minister's court is the north minister's wing and the right side is the south minister's wing, the royal court is at the center, the right side of the royal court is the south wing. Assembly hall is present in the south wing. The left side of the royal court is the north wing. Royal Opera, Chapel, north arcade, and south arcade are present in the north wing. The marble court is at the back of the royal court and the Galerie de glace (Hall of mirrors) is next to the marble court.</a:t>
            </a:r>
            <a:r>
              <a:rPr lang="en-US" noProof="0" dirty="0">
                <a:latin typeface="Arial" panose="020B0604020202020204" pitchFamily="34" charset="0"/>
                <a:cs typeface="Arial" panose="020B0604020202020204" pitchFamily="34" charset="0"/>
              </a:rPr>
              <a:t> </a:t>
            </a:r>
          </a:p>
        </p:txBody>
      </p:sp>
      <p:sp>
        <p:nvSpPr>
          <p:cNvPr id="4" name="Slide Number Placeholder 3"/>
          <p:cNvSpPr>
            <a:spLocks noGrp="1"/>
          </p:cNvSpPr>
          <p:nvPr>
            <p:ph type="sldNum" sz="quarter" idx="5"/>
          </p:nvPr>
        </p:nvSpPr>
        <p:spPr/>
        <p:txBody>
          <a:bodyPr/>
          <a:lstStyle/>
          <a:p>
            <a:fld id="{A73D6722-9B4D-4E29-B226-C325925A8118}" type="slidenum">
              <a:rPr lang="en-US" smtClean="0"/>
              <a:pPr/>
              <a:t>13</a:t>
            </a:fld>
            <a:endParaRPr lang="en-US" dirty="0"/>
          </a:p>
        </p:txBody>
      </p:sp>
    </p:spTree>
    <p:extLst>
      <p:ext uri="{BB962C8B-B14F-4D97-AF65-F5344CB8AC3E}">
        <p14:creationId xmlns:p14="http://schemas.microsoft.com/office/powerpoint/2010/main" val="2567594649"/>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sp>
        <p:nvSpPr>
          <p:cNvPr id="10" name="Rectangle 9"/>
          <p:cNvSpPr/>
          <p:nvPr/>
        </p:nvSpPr>
        <p:spPr bwMode="white">
          <a:xfrm>
            <a:off x="0" y="0"/>
            <a:ext cx="9144000" cy="3886200"/>
          </a:xfrm>
          <a:prstGeom prst="rect">
            <a:avLst/>
          </a:prstGeom>
          <a:solidFill>
            <a:srgbClr val="007FA3"/>
          </a:solidFill>
          <a:ln>
            <a:solidFill>
              <a:srgbClr val="007FA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ctrTitle"/>
          </p:nvPr>
        </p:nvSpPr>
        <p:spPr>
          <a:xfrm>
            <a:off x="685800" y="762000"/>
            <a:ext cx="7772400" cy="2838451"/>
          </a:xfrm>
        </p:spPr>
        <p:txBody>
          <a:bodyPr anchor="b">
            <a:noAutofit/>
          </a:bodyPr>
          <a:lstStyle>
            <a:lvl1pPr algn="l">
              <a:defRPr sz="3600">
                <a:solidFill>
                  <a:schemeClr val="bg1"/>
                </a:solidFill>
              </a:defRPr>
            </a:lvl1pPr>
          </a:lstStyle>
          <a:p>
            <a:r>
              <a:rPr lang="en-US" dirty="0"/>
              <a:t>Click to edit Master title style</a:t>
            </a:r>
          </a:p>
        </p:txBody>
      </p:sp>
      <p:sp>
        <p:nvSpPr>
          <p:cNvPr id="3" name="Subtitle 2"/>
          <p:cNvSpPr>
            <a:spLocks noGrp="1"/>
          </p:cNvSpPr>
          <p:nvPr>
            <p:ph type="subTitle" idx="1"/>
          </p:nvPr>
        </p:nvSpPr>
        <p:spPr>
          <a:xfrm>
            <a:off x="674687" y="3962400"/>
            <a:ext cx="7794626" cy="1752600"/>
          </a:xfrm>
        </p:spPr>
        <p:txBody>
          <a:bodyPr>
            <a:noAutofit/>
          </a:bodyPr>
          <a:lstStyle>
            <a:lvl1pPr marL="0" indent="0" algn="l">
              <a:spcBef>
                <a:spcPts val="0"/>
              </a:spcBef>
              <a:buNone/>
              <a:defRPr sz="18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p>
        </p:txBody>
      </p:sp>
      <p:sp>
        <p:nvSpPr>
          <p:cNvPr id="12" name="Footer Placeholder 4"/>
          <p:cNvSpPr>
            <a:spLocks noGrp="1"/>
          </p:cNvSpPr>
          <p:nvPr>
            <p:ph type="ftr" sz="quarter" idx="11"/>
          </p:nvPr>
        </p:nvSpPr>
        <p:spPr>
          <a:xfrm>
            <a:off x="93969" y="6172200"/>
            <a:ext cx="8595360" cy="235463"/>
          </a:xfrm>
        </p:spPr>
        <p:txBody>
          <a:bodyPr/>
          <a:lstStyle/>
          <a:p>
            <a:endParaRPr lang="en-US" dirty="0"/>
          </a:p>
        </p:txBody>
      </p:sp>
      <p:sp>
        <p:nvSpPr>
          <p:cNvPr id="4" name="Date Placeholder 3"/>
          <p:cNvSpPr>
            <a:spLocks noGrp="1"/>
          </p:cNvSpPr>
          <p:nvPr>
            <p:ph type="dt" sz="half" idx="10"/>
          </p:nvPr>
        </p:nvSpPr>
        <p:spPr/>
        <p:txBody>
          <a:bodyPr/>
          <a:lstStyle/>
          <a:p>
            <a:fld id="{A9DF6EFB-3F44-496C-A842-1E0B3D3B975A}" type="datetimeFigureOut">
              <a:rPr lang="en-US" smtClean="0"/>
              <a:pPr/>
              <a:t>8/30/2022</a:t>
            </a:fld>
            <a:endParaRPr lang="en-US" dirty="0"/>
          </a:p>
        </p:txBody>
      </p:sp>
      <p:sp>
        <p:nvSpPr>
          <p:cNvPr id="6" name="Slide Number Placeholder 5"/>
          <p:cNvSpPr>
            <a:spLocks noGrp="1"/>
          </p:cNvSpPr>
          <p:nvPr>
            <p:ph type="sldNum" sz="quarter" idx="12"/>
          </p:nvPr>
        </p:nvSpPr>
        <p:spPr/>
        <p:txBody>
          <a:bodyPr/>
          <a:lstStyle/>
          <a:p>
            <a:fld id="{200B2350-5261-4F5C-9DF5-EF0D264FC8D2}" type="slidenum">
              <a:rPr lang="en-US" smtClean="0"/>
              <a:pPr/>
              <a:t>‹#›</a:t>
            </a:fld>
            <a:endParaRPr lang="en-US" dirty="0"/>
          </a:p>
        </p:txBody>
      </p:sp>
      <p:pic>
        <p:nvPicPr>
          <p:cNvPr id="14" name="Picture 13" descr="Pearson Logo"/>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57200" y="6376789"/>
            <a:ext cx="918000" cy="279915"/>
          </a:xfrm>
          <a:prstGeom prst="rect">
            <a:avLst/>
          </a:prstGeom>
        </p:spPr>
      </p:pic>
      <p:sp>
        <p:nvSpPr>
          <p:cNvPr id="11" name="Content Placeholder 7">
            <a:extLst>
              <a:ext uri="{FF2B5EF4-FFF2-40B4-BE49-F238E27FC236}">
                <a16:creationId xmlns:a16="http://schemas.microsoft.com/office/drawing/2014/main" id="{EDF9B687-6C1F-C256-98E1-DEE5EF067BA3}"/>
              </a:ext>
            </a:extLst>
          </p:cNvPr>
          <p:cNvSpPr>
            <a:spLocks noGrp="1"/>
          </p:cNvSpPr>
          <p:nvPr>
            <p:ph sz="quarter" idx="21"/>
          </p:nvPr>
        </p:nvSpPr>
        <p:spPr>
          <a:xfrm>
            <a:off x="3810000" y="6491015"/>
            <a:ext cx="4876800" cy="221018"/>
          </a:xfrm>
        </p:spPr>
        <p:txBody>
          <a:bodyPr wrap="square" lIns="0" tIns="18000" rIns="0" bIns="18000" anchor="ctr">
            <a:spAutoFit/>
          </a:bodyPr>
          <a:lstStyle/>
          <a:p>
            <a:pPr marL="0" indent="0" algn="r">
              <a:buNone/>
            </a:pPr>
            <a:r>
              <a:rPr lang="en-US" altLang="en-US" sz="1200" dirty="0">
                <a:solidFill>
                  <a:schemeClr val="tx1"/>
                </a:solidFill>
                <a:latin typeface="Verdana"/>
                <a:ea typeface="Verdana" panose="020B0604030504040204" pitchFamily="34" charset="0"/>
                <a:cs typeface="Verdana" panose="020B0604030504040204" pitchFamily="34" charset="0"/>
              </a:rPr>
              <a:t>Copyright © 2012 Pearson Education, Inc. All Rights Reserved</a:t>
            </a:r>
          </a:p>
        </p:txBody>
      </p:sp>
    </p:spTree>
    <p:extLst>
      <p:ext uri="{BB962C8B-B14F-4D97-AF65-F5344CB8AC3E}">
        <p14:creationId xmlns:p14="http://schemas.microsoft.com/office/powerpoint/2010/main" val="88798069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le and Two Content">
    <p:spTree>
      <p:nvGrpSpPr>
        <p:cNvPr id="1" name=""/>
        <p:cNvGrpSpPr/>
        <p:nvPr/>
      </p:nvGrpSpPr>
      <p:grpSpPr>
        <a:xfrm>
          <a:off x="0" y="0"/>
          <a:ext cx="0" cy="0"/>
          <a:chOff x="0" y="0"/>
          <a:chExt cx="0" cy="0"/>
        </a:xfrm>
      </p:grpSpPr>
      <p:sp>
        <p:nvSpPr>
          <p:cNvPr id="8" name="Title 7"/>
          <p:cNvSpPr>
            <a:spLocks noGrp="1"/>
          </p:cNvSpPr>
          <p:nvPr>
            <p:ph type="title"/>
          </p:nvPr>
        </p:nvSpPr>
        <p:spPr>
          <a:xfrm>
            <a:off x="457200" y="172308"/>
            <a:ext cx="8229600" cy="619386"/>
          </a:xfrm>
        </p:spPr>
        <p:txBody>
          <a:bodyPr anchor="ctr"/>
          <a:lstStyle>
            <a:lvl1pPr>
              <a:defRPr sz="3600"/>
            </a:lvl1pPr>
          </a:lstStyle>
          <a:p>
            <a:r>
              <a:rPr lang="en-US" dirty="0"/>
              <a:t>Click to edit Master title style</a:t>
            </a:r>
          </a:p>
        </p:txBody>
      </p:sp>
      <p:sp>
        <p:nvSpPr>
          <p:cNvPr id="3" name="Content Placeholder 2"/>
          <p:cNvSpPr>
            <a:spLocks noGrp="1"/>
          </p:cNvSpPr>
          <p:nvPr>
            <p:ph idx="1"/>
          </p:nvPr>
        </p:nvSpPr>
        <p:spPr>
          <a:xfrm>
            <a:off x="457200" y="1600200"/>
            <a:ext cx="8229600" cy="2163763"/>
          </a:xfrm>
        </p:spPr>
        <p:txBody>
          <a:bodyPr/>
          <a:lstStyle>
            <a:lvl1pPr>
              <a:defRPr sz="1600">
                <a:latin typeface="Arial" panose="020B0604020202020204" pitchFamily="34" charset="0"/>
                <a:cs typeface="Arial" panose="020B0604020202020204" pitchFamily="34" charset="0"/>
              </a:defRPr>
            </a:lvl1pPr>
            <a:lvl2pPr>
              <a:defRPr sz="1600">
                <a:latin typeface="Arial" panose="020B0604020202020204" pitchFamily="34" charset="0"/>
                <a:cs typeface="Arial" panose="020B0604020202020204" pitchFamily="34" charset="0"/>
              </a:defRPr>
            </a:lvl2pPr>
            <a:lvl3pPr>
              <a:defRPr sz="1600">
                <a:latin typeface="Arial" panose="020B0604020202020204" pitchFamily="34" charset="0"/>
                <a:cs typeface="Arial" panose="020B0604020202020204" pitchFamily="34" charset="0"/>
              </a:defRPr>
            </a:lvl3pPr>
            <a:lvl4pPr>
              <a:defRPr sz="1600">
                <a:latin typeface="Arial" panose="020B0604020202020204" pitchFamily="34" charset="0"/>
                <a:cs typeface="Arial" panose="020B0604020202020204" pitchFamily="34" charset="0"/>
              </a:defRPr>
            </a:lvl4pPr>
            <a:lvl5pPr>
              <a:defRPr sz="1600">
                <a:latin typeface="Arial" panose="020B0604020202020204" pitchFamily="34" charset="0"/>
                <a:cs typeface="Arial" panose="020B0604020202020204" pitchFamily="34" charset="0"/>
              </a:defRPr>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Content Placeholder 2"/>
          <p:cNvSpPr>
            <a:spLocks noGrp="1"/>
          </p:cNvSpPr>
          <p:nvPr>
            <p:ph idx="13"/>
          </p:nvPr>
        </p:nvSpPr>
        <p:spPr>
          <a:xfrm>
            <a:off x="457200" y="3962400"/>
            <a:ext cx="8229600" cy="2163763"/>
          </a:xfrm>
        </p:spPr>
        <p:txBody>
          <a:bodyPr/>
          <a:lstStyle>
            <a:lvl1pPr>
              <a:defRPr sz="1600">
                <a:latin typeface="Arial" panose="020B0604020202020204" pitchFamily="34" charset="0"/>
                <a:cs typeface="Arial" panose="020B0604020202020204" pitchFamily="34" charset="0"/>
              </a:defRPr>
            </a:lvl1pPr>
            <a:lvl2pPr>
              <a:defRPr sz="1600">
                <a:latin typeface="Arial" panose="020B0604020202020204" pitchFamily="34" charset="0"/>
                <a:cs typeface="Arial" panose="020B0604020202020204" pitchFamily="34" charset="0"/>
              </a:defRPr>
            </a:lvl2pPr>
            <a:lvl3pPr>
              <a:defRPr sz="1600">
                <a:latin typeface="Arial" panose="020B0604020202020204" pitchFamily="34" charset="0"/>
                <a:cs typeface="Arial" panose="020B0604020202020204" pitchFamily="34" charset="0"/>
              </a:defRPr>
            </a:lvl3pPr>
            <a:lvl4pPr>
              <a:defRPr sz="1600">
                <a:latin typeface="Arial" panose="020B0604020202020204" pitchFamily="34" charset="0"/>
                <a:cs typeface="Arial" panose="020B0604020202020204" pitchFamily="34" charset="0"/>
              </a:defRPr>
            </a:lvl4pPr>
            <a:lvl5pPr>
              <a:defRPr sz="1600">
                <a:latin typeface="Arial" panose="020B0604020202020204" pitchFamily="34" charset="0"/>
                <a:cs typeface="Arial" panose="020B0604020202020204" pitchFamily="34" charset="0"/>
              </a:defRPr>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Footer Placeholder 4"/>
          <p:cNvSpPr>
            <a:spLocks noGrp="1"/>
          </p:cNvSpPr>
          <p:nvPr>
            <p:ph type="ftr" sz="quarter" idx="11"/>
          </p:nvPr>
        </p:nvSpPr>
        <p:spPr>
          <a:xfrm>
            <a:off x="93969" y="6172200"/>
            <a:ext cx="8595360" cy="235463"/>
          </a:xfrm>
        </p:spPr>
        <p:txBody>
          <a:bodyPr/>
          <a:lstStyle/>
          <a:p>
            <a:endParaRPr lang="en-US" dirty="0"/>
          </a:p>
        </p:txBody>
      </p:sp>
      <p:sp>
        <p:nvSpPr>
          <p:cNvPr id="4" name="Date Placeholder 3"/>
          <p:cNvSpPr>
            <a:spLocks noGrp="1"/>
          </p:cNvSpPr>
          <p:nvPr>
            <p:ph type="dt" sz="half" idx="10"/>
          </p:nvPr>
        </p:nvSpPr>
        <p:spPr/>
        <p:txBody>
          <a:bodyPr/>
          <a:lstStyle/>
          <a:p>
            <a:fld id="{A9DF6EFB-3F44-496C-A842-1E0B3D3B975A}" type="datetimeFigureOut">
              <a:rPr lang="en-US" smtClean="0"/>
              <a:pPr/>
              <a:t>8/30/2022</a:t>
            </a:fld>
            <a:endParaRPr lang="en-US" dirty="0"/>
          </a:p>
        </p:txBody>
      </p:sp>
      <p:sp>
        <p:nvSpPr>
          <p:cNvPr id="6" name="Slide Number Placeholder 5"/>
          <p:cNvSpPr>
            <a:spLocks noGrp="1"/>
          </p:cNvSpPr>
          <p:nvPr>
            <p:ph type="sldNum" sz="quarter" idx="12"/>
          </p:nvPr>
        </p:nvSpPr>
        <p:spPr/>
        <p:txBody>
          <a:bodyPr/>
          <a:lstStyle/>
          <a:p>
            <a:fld id="{200B2350-5261-4F5C-9DF5-EF0D264FC8D2}" type="slidenum">
              <a:rPr lang="en-US" smtClean="0"/>
              <a:pPr/>
              <a:t>‹#›</a:t>
            </a:fld>
            <a:endParaRPr lang="en-US" dirty="0"/>
          </a:p>
        </p:txBody>
      </p:sp>
    </p:spTree>
    <p:extLst>
      <p:ext uri="{BB962C8B-B14F-4D97-AF65-F5344CB8AC3E}">
        <p14:creationId xmlns:p14="http://schemas.microsoft.com/office/powerpoint/2010/main" val="315479995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85800" y="1447800"/>
            <a:ext cx="7772400" cy="2152651"/>
          </a:xfrm>
        </p:spPr>
        <p:txBody>
          <a:bodyPr anchor="b">
            <a:noAutofit/>
          </a:bodyPr>
          <a:lstStyle>
            <a:lvl1pPr algn="l">
              <a:defRPr sz="3400" b="1" cap="none" baseline="0">
                <a:solidFill>
                  <a:srgbClr val="007FA3"/>
                </a:solidFill>
              </a:defRPr>
            </a:lvl1pPr>
          </a:lstStyle>
          <a:p>
            <a:r>
              <a:rPr lang="en-US" dirty="0"/>
              <a:t>Click to edit Master title style</a:t>
            </a:r>
          </a:p>
        </p:txBody>
      </p:sp>
      <p:sp>
        <p:nvSpPr>
          <p:cNvPr id="3" name="Text Placeholder 2"/>
          <p:cNvSpPr>
            <a:spLocks noGrp="1"/>
          </p:cNvSpPr>
          <p:nvPr>
            <p:ph type="body" idx="1"/>
          </p:nvPr>
        </p:nvSpPr>
        <p:spPr>
          <a:xfrm>
            <a:off x="674687" y="3962400"/>
            <a:ext cx="7794627" cy="1752600"/>
          </a:xfrm>
        </p:spPr>
        <p:txBody>
          <a:bodyPr anchor="t">
            <a:noAutofit/>
          </a:bodyPr>
          <a:lstStyle>
            <a:lvl1pPr marL="0" indent="0">
              <a:spcBef>
                <a:spcPts val="0"/>
              </a:spcBef>
              <a:buNone/>
              <a:defRPr sz="1600">
                <a:solidFill>
                  <a:srgbClr val="007FA3"/>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a:t>Click to edit Master text styles</a:t>
            </a:r>
          </a:p>
        </p:txBody>
      </p:sp>
      <p:sp>
        <p:nvSpPr>
          <p:cNvPr id="9" name="Footer Placeholder 4"/>
          <p:cNvSpPr>
            <a:spLocks noGrp="1"/>
          </p:cNvSpPr>
          <p:nvPr>
            <p:ph type="ftr" sz="quarter" idx="11"/>
          </p:nvPr>
        </p:nvSpPr>
        <p:spPr>
          <a:xfrm>
            <a:off x="93969" y="6172200"/>
            <a:ext cx="8595360" cy="235463"/>
          </a:xfrm>
        </p:spPr>
        <p:txBody>
          <a:bodyPr/>
          <a:lstStyle/>
          <a:p>
            <a:endParaRPr lang="en-US" dirty="0"/>
          </a:p>
        </p:txBody>
      </p:sp>
      <p:sp>
        <p:nvSpPr>
          <p:cNvPr id="4" name="Date Placeholder 3"/>
          <p:cNvSpPr>
            <a:spLocks noGrp="1"/>
          </p:cNvSpPr>
          <p:nvPr>
            <p:ph type="dt" sz="half" idx="10"/>
          </p:nvPr>
        </p:nvSpPr>
        <p:spPr/>
        <p:txBody>
          <a:bodyPr/>
          <a:lstStyle/>
          <a:p>
            <a:fld id="{A9DF6EFB-3F44-496C-A842-1E0B3D3B975A}" type="datetimeFigureOut">
              <a:rPr lang="en-US" smtClean="0"/>
              <a:pPr/>
              <a:t>8/30/2022</a:t>
            </a:fld>
            <a:endParaRPr lang="en-US" dirty="0"/>
          </a:p>
        </p:txBody>
      </p:sp>
      <p:sp>
        <p:nvSpPr>
          <p:cNvPr id="6" name="Slide Number Placeholder 5"/>
          <p:cNvSpPr>
            <a:spLocks noGrp="1"/>
          </p:cNvSpPr>
          <p:nvPr>
            <p:ph type="sldNum" sz="quarter" idx="12"/>
          </p:nvPr>
        </p:nvSpPr>
        <p:spPr/>
        <p:txBody>
          <a:bodyPr/>
          <a:lstStyle/>
          <a:p>
            <a:fld id="{200B2350-5261-4F5C-9DF5-EF0D264FC8D2}" type="slidenum">
              <a:rPr lang="en-US" smtClean="0"/>
              <a:pPr/>
              <a:t>‹#›</a:t>
            </a:fld>
            <a:endParaRPr lang="en-US" dirty="0"/>
          </a:p>
        </p:txBody>
      </p:sp>
    </p:spTree>
    <p:extLst>
      <p:ext uri="{BB962C8B-B14F-4D97-AF65-F5344CB8AC3E}">
        <p14:creationId xmlns:p14="http://schemas.microsoft.com/office/powerpoint/2010/main" val="375470418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p>
            <a:r>
              <a:rPr lang="en-US" dirty="0"/>
              <a:t>Click to edit Master title style</a:t>
            </a:r>
          </a:p>
        </p:txBody>
      </p:sp>
      <p:sp>
        <p:nvSpPr>
          <p:cNvPr id="9" name="Footer Placeholder 3"/>
          <p:cNvSpPr>
            <a:spLocks noGrp="1"/>
          </p:cNvSpPr>
          <p:nvPr>
            <p:ph type="ftr" sz="quarter" idx="11"/>
          </p:nvPr>
        </p:nvSpPr>
        <p:spPr>
          <a:xfrm>
            <a:off x="93969" y="6172200"/>
            <a:ext cx="8595360" cy="235463"/>
          </a:xfrm>
        </p:spPr>
        <p:txBody>
          <a:bodyPr/>
          <a:lstStyle/>
          <a:p>
            <a:endParaRPr lang="en-US" dirty="0"/>
          </a:p>
        </p:txBody>
      </p:sp>
      <p:sp>
        <p:nvSpPr>
          <p:cNvPr id="3" name="Date Placeholder 2"/>
          <p:cNvSpPr>
            <a:spLocks noGrp="1"/>
          </p:cNvSpPr>
          <p:nvPr>
            <p:ph type="dt" sz="half" idx="10"/>
          </p:nvPr>
        </p:nvSpPr>
        <p:spPr/>
        <p:txBody>
          <a:bodyPr/>
          <a:lstStyle/>
          <a:p>
            <a:fld id="{A9DF6EFB-3F44-496C-A842-1E0B3D3B975A}" type="datetimeFigureOut">
              <a:rPr lang="en-US" smtClean="0"/>
              <a:pPr/>
              <a:t>8/30/2022</a:t>
            </a:fld>
            <a:endParaRPr lang="en-US" dirty="0"/>
          </a:p>
        </p:txBody>
      </p:sp>
      <p:sp>
        <p:nvSpPr>
          <p:cNvPr id="5" name="Slide Number Placeholder 4"/>
          <p:cNvSpPr>
            <a:spLocks noGrp="1"/>
          </p:cNvSpPr>
          <p:nvPr>
            <p:ph type="sldNum" sz="quarter" idx="12"/>
          </p:nvPr>
        </p:nvSpPr>
        <p:spPr/>
        <p:txBody>
          <a:bodyPr/>
          <a:lstStyle/>
          <a:p>
            <a:fld id="{200B2350-5261-4F5C-9DF5-EF0D264FC8D2}" type="slidenum">
              <a:rPr lang="en-US" smtClean="0"/>
              <a:pPr/>
              <a:t>‹#›</a:t>
            </a:fld>
            <a:endParaRPr lang="en-US" dirty="0"/>
          </a:p>
        </p:txBody>
      </p:sp>
    </p:spTree>
    <p:extLst>
      <p:ext uri="{BB962C8B-B14F-4D97-AF65-F5344CB8AC3E}">
        <p14:creationId xmlns:p14="http://schemas.microsoft.com/office/powerpoint/2010/main" val="185512659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userDrawn="1">
  <p:cSld name="Blank">
    <p:spTree>
      <p:nvGrpSpPr>
        <p:cNvPr id="1" name=""/>
        <p:cNvGrpSpPr/>
        <p:nvPr/>
      </p:nvGrpSpPr>
      <p:grpSpPr>
        <a:xfrm>
          <a:off x="0" y="0"/>
          <a:ext cx="0" cy="0"/>
          <a:chOff x="0" y="0"/>
          <a:chExt cx="0" cy="0"/>
        </a:xfrm>
      </p:grpSpPr>
      <p:sp>
        <p:nvSpPr>
          <p:cNvPr id="8" name="Footer Placeholder 2"/>
          <p:cNvSpPr>
            <a:spLocks noGrp="1"/>
          </p:cNvSpPr>
          <p:nvPr>
            <p:ph type="ftr" sz="quarter" idx="11"/>
          </p:nvPr>
        </p:nvSpPr>
        <p:spPr>
          <a:xfrm>
            <a:off x="93969" y="6172200"/>
            <a:ext cx="8595360" cy="235463"/>
          </a:xfrm>
        </p:spPr>
        <p:txBody>
          <a:bodyPr/>
          <a:lstStyle/>
          <a:p>
            <a:endParaRPr lang="en-US" dirty="0"/>
          </a:p>
        </p:txBody>
      </p:sp>
      <p:sp>
        <p:nvSpPr>
          <p:cNvPr id="2" name="Date Placeholder 1"/>
          <p:cNvSpPr>
            <a:spLocks noGrp="1"/>
          </p:cNvSpPr>
          <p:nvPr>
            <p:ph type="dt" sz="half" idx="10"/>
          </p:nvPr>
        </p:nvSpPr>
        <p:spPr/>
        <p:txBody>
          <a:bodyPr/>
          <a:lstStyle>
            <a:lvl1pPr>
              <a:defRPr>
                <a:solidFill>
                  <a:schemeClr val="tx1"/>
                </a:solidFill>
              </a:defRPr>
            </a:lvl1pPr>
          </a:lstStyle>
          <a:p>
            <a:fld id="{A9DF6EFB-3F44-496C-A842-1E0B3D3B975A}" type="datetimeFigureOut">
              <a:rPr lang="en-US" smtClean="0"/>
              <a:pPr/>
              <a:t>8/30/2022</a:t>
            </a:fld>
            <a:endParaRPr lang="en-US" dirty="0"/>
          </a:p>
        </p:txBody>
      </p:sp>
      <p:sp>
        <p:nvSpPr>
          <p:cNvPr id="4" name="Slide Number Placeholder 3"/>
          <p:cNvSpPr>
            <a:spLocks noGrp="1"/>
          </p:cNvSpPr>
          <p:nvPr>
            <p:ph type="sldNum" sz="quarter" idx="12"/>
          </p:nvPr>
        </p:nvSpPr>
        <p:spPr/>
        <p:txBody>
          <a:bodyPr/>
          <a:lstStyle>
            <a:lvl1pPr>
              <a:defRPr>
                <a:solidFill>
                  <a:schemeClr val="tx1"/>
                </a:solidFill>
              </a:defRPr>
            </a:lvl1pPr>
          </a:lstStyle>
          <a:p>
            <a:fld id="{200B2350-5261-4F5C-9DF5-EF0D264FC8D2}" type="slidenum">
              <a:rPr lang="en-US" smtClean="0"/>
              <a:pPr/>
              <a:t>‹#›</a:t>
            </a:fld>
            <a:endParaRPr lang="en-US" dirty="0"/>
          </a:p>
        </p:txBody>
      </p:sp>
      <p:pic>
        <p:nvPicPr>
          <p:cNvPr id="10" name="Picture 9" descr="Pearson Logo"/>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57200" y="6376789"/>
            <a:ext cx="918000" cy="279915"/>
          </a:xfrm>
          <a:prstGeom prst="rect">
            <a:avLst/>
          </a:prstGeom>
        </p:spPr>
      </p:pic>
      <p:sp>
        <p:nvSpPr>
          <p:cNvPr id="13" name="TextBox 12"/>
          <p:cNvSpPr txBox="1"/>
          <p:nvPr userDrawn="1"/>
        </p:nvSpPr>
        <p:spPr>
          <a:xfrm>
            <a:off x="1600199" y="6429345"/>
            <a:ext cx="7190117" cy="276999"/>
          </a:xfrm>
          <a:prstGeom prst="rect">
            <a:avLst/>
          </a:prstGeom>
          <a:noFill/>
        </p:spPr>
        <p:txBody>
          <a:bodyPr wrap="square" rtlCol="0">
            <a:spAutoFit/>
          </a:bodyPr>
          <a:lstStyle/>
          <a:p>
            <a:pPr marL="0" marR="0" indent="0" algn="r" defTabSz="914400" rtl="0" eaLnBrk="1" fontAlgn="auto" latinLnBrk="0" hangingPunct="1">
              <a:lnSpc>
                <a:spcPct val="100000"/>
              </a:lnSpc>
              <a:spcBef>
                <a:spcPts val="0"/>
              </a:spcBef>
              <a:spcAft>
                <a:spcPts val="0"/>
              </a:spcAft>
              <a:buClrTx/>
              <a:buSzTx/>
              <a:buFontTx/>
              <a:buNone/>
              <a:tabLst/>
              <a:defRPr/>
            </a:pPr>
            <a:r>
              <a:rPr lang="en-US" altLang="en-US" sz="1200" b="0" baseline="0" dirty="0">
                <a:latin typeface="Verdana" panose="020B0604030504040204" pitchFamily="34" charset="0"/>
                <a:ea typeface="Verdana" panose="020B0604030504040204" pitchFamily="34" charset="0"/>
                <a:cs typeface="Verdana" panose="020B0604030504040204" pitchFamily="34" charset="0"/>
              </a:rPr>
              <a:t>Copyright © 2021, 2018, 2016 Pearson Education, Inc. All Rights Reserved</a:t>
            </a:r>
          </a:p>
        </p:txBody>
      </p:sp>
    </p:spTree>
    <p:extLst>
      <p:ext uri="{BB962C8B-B14F-4D97-AF65-F5344CB8AC3E}">
        <p14:creationId xmlns:p14="http://schemas.microsoft.com/office/powerpoint/2010/main" val="371113668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userDrawn="1">
  <p:cSld name="2_Chapter Opener">
    <p:spTree>
      <p:nvGrpSpPr>
        <p:cNvPr id="1" name=""/>
        <p:cNvGrpSpPr/>
        <p:nvPr/>
      </p:nvGrpSpPr>
      <p:grpSpPr>
        <a:xfrm>
          <a:off x="0" y="0"/>
          <a:ext cx="0" cy="0"/>
          <a:chOff x="0" y="0"/>
          <a:chExt cx="0" cy="0"/>
        </a:xfrm>
      </p:grpSpPr>
      <p:sp>
        <p:nvSpPr>
          <p:cNvPr id="4" name="Date Placeholder 3"/>
          <p:cNvSpPr>
            <a:spLocks noGrp="1"/>
          </p:cNvSpPr>
          <p:nvPr>
            <p:ph type="dt" sz="half" idx="11"/>
          </p:nvPr>
        </p:nvSpPr>
        <p:spPr/>
        <p:txBody>
          <a:bodyPr/>
          <a:lstStyle/>
          <a:p>
            <a:fld id="{A9DF6EFB-3F44-496C-A842-1E0B3D3B975A}" type="datetimeFigureOut">
              <a:rPr lang="en-US" smtClean="0"/>
              <a:pPr/>
              <a:t>8/30/2022</a:t>
            </a:fld>
            <a:endParaRPr lang="en-US" dirty="0"/>
          </a:p>
        </p:txBody>
      </p:sp>
      <p:sp>
        <p:nvSpPr>
          <p:cNvPr id="5" name="Slide Number Placeholder 4"/>
          <p:cNvSpPr>
            <a:spLocks noGrp="1"/>
          </p:cNvSpPr>
          <p:nvPr>
            <p:ph type="sldNum" sz="quarter" idx="12"/>
          </p:nvPr>
        </p:nvSpPr>
        <p:spPr/>
        <p:txBody>
          <a:bodyPr/>
          <a:lstStyle/>
          <a:p>
            <a:fld id="{200B2350-5261-4F5C-9DF5-EF0D264FC8D2}" type="slidenum">
              <a:rPr lang="en-US" smtClean="0"/>
              <a:pPr/>
              <a:t>‹#›</a:t>
            </a:fld>
            <a:endParaRPr lang="en-US" dirty="0"/>
          </a:p>
        </p:txBody>
      </p:sp>
      <p:sp>
        <p:nvSpPr>
          <p:cNvPr id="14" name="Title Placeholder">
            <a:extLst>
              <a:ext uri="{FF2B5EF4-FFF2-40B4-BE49-F238E27FC236}">
                <a16:creationId xmlns:a16="http://schemas.microsoft.com/office/drawing/2014/main" id="{ADDB680E-30A6-4CD4-97E3-003925CCC58A}"/>
              </a:ext>
            </a:extLst>
          </p:cNvPr>
          <p:cNvSpPr txBox="1">
            <a:spLocks noGrp="1"/>
          </p:cNvSpPr>
          <p:nvPr>
            <p:ph type="title"/>
          </p:nvPr>
        </p:nvSpPr>
        <p:spPr>
          <a:xfrm>
            <a:off x="457200" y="215371"/>
            <a:ext cx="8229600" cy="622828"/>
          </a:xfrm>
          <a:prstGeom prst="rect">
            <a:avLst/>
          </a:prstGeom>
          <a:noFill/>
          <a:ln>
            <a:noFill/>
          </a:ln>
        </p:spPr>
        <p:txBody>
          <a:bodyPr lIns="91425" tIns="91425" rIns="91425" bIns="91425" anchor="t" anchorCtr="0"/>
          <a:lstStyle>
            <a:lvl1pPr marL="0" marR="0" lvl="0" indent="0" algn="l" rtl="0">
              <a:lnSpc>
                <a:spcPct val="100000"/>
              </a:lnSpc>
              <a:spcBef>
                <a:spcPts val="0"/>
              </a:spcBef>
              <a:buClr>
                <a:srgbClr val="007FA3"/>
              </a:buClr>
              <a:buFont typeface="Times New Roman"/>
              <a:buNone/>
              <a:defRPr sz="3600" b="1" i="0" u="none" strike="noStrike" cap="none">
                <a:solidFill>
                  <a:srgbClr val="007FA3"/>
                </a:solidFill>
                <a:latin typeface="+mj-lt"/>
                <a:ea typeface="Times New Roman"/>
                <a:cs typeface="Times New Roman"/>
                <a:sym typeface="Times New Roman"/>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dirty="0"/>
          </a:p>
        </p:txBody>
      </p:sp>
      <p:sp>
        <p:nvSpPr>
          <p:cNvPr id="17" name="Content Placeholder 5">
            <a:extLst>
              <a:ext uri="{FF2B5EF4-FFF2-40B4-BE49-F238E27FC236}">
                <a16:creationId xmlns:a16="http://schemas.microsoft.com/office/drawing/2014/main" id="{E46E832A-AFB7-4A18-8105-BED424076B99}"/>
              </a:ext>
            </a:extLst>
          </p:cNvPr>
          <p:cNvSpPr>
            <a:spLocks noGrp="1"/>
          </p:cNvSpPr>
          <p:nvPr>
            <p:ph sz="quarter" idx="14" hasCustomPrompt="1"/>
          </p:nvPr>
        </p:nvSpPr>
        <p:spPr>
          <a:xfrm>
            <a:off x="5029200" y="1600200"/>
            <a:ext cx="3657600" cy="1492250"/>
          </a:xfrm>
        </p:spPr>
        <p:txBody>
          <a:bodyPr anchor="b"/>
          <a:lstStyle>
            <a:lvl1pPr marL="101600" indent="0">
              <a:buNone/>
              <a:defRPr sz="3000"/>
            </a:lvl1pPr>
            <a:lvl2pPr marL="558800" indent="0">
              <a:buNone/>
              <a:defRPr/>
            </a:lvl2pPr>
          </a:lstStyle>
          <a:p>
            <a:pPr lvl="0"/>
            <a:r>
              <a:rPr lang="en-US" dirty="0"/>
              <a:t>Chapter #</a:t>
            </a:r>
          </a:p>
        </p:txBody>
      </p:sp>
      <p:sp>
        <p:nvSpPr>
          <p:cNvPr id="18" name="Content Placeholder 7">
            <a:extLst>
              <a:ext uri="{FF2B5EF4-FFF2-40B4-BE49-F238E27FC236}">
                <a16:creationId xmlns:a16="http://schemas.microsoft.com/office/drawing/2014/main" id="{AA9F4D4F-DF48-40B4-8BD4-FD2706CB534A}"/>
              </a:ext>
            </a:extLst>
          </p:cNvPr>
          <p:cNvSpPr>
            <a:spLocks noGrp="1"/>
          </p:cNvSpPr>
          <p:nvPr>
            <p:ph sz="quarter" idx="15" hasCustomPrompt="1"/>
          </p:nvPr>
        </p:nvSpPr>
        <p:spPr>
          <a:xfrm>
            <a:off x="5029200" y="3252788"/>
            <a:ext cx="3657600" cy="893761"/>
          </a:xfrm>
        </p:spPr>
        <p:txBody>
          <a:bodyPr/>
          <a:lstStyle>
            <a:lvl1pPr marL="101600" indent="0">
              <a:buNone/>
              <a:defRPr sz="2200"/>
            </a:lvl1pPr>
          </a:lstStyle>
          <a:p>
            <a:pPr lvl="0"/>
            <a:r>
              <a:rPr lang="en-US" dirty="0"/>
              <a:t>Chapter name</a:t>
            </a:r>
          </a:p>
        </p:txBody>
      </p:sp>
      <p:sp>
        <p:nvSpPr>
          <p:cNvPr id="21" name="Picture Placeholder 2">
            <a:extLst>
              <a:ext uri="{FF2B5EF4-FFF2-40B4-BE49-F238E27FC236}">
                <a16:creationId xmlns:a16="http://schemas.microsoft.com/office/drawing/2014/main" id="{3775DEB9-371F-4F7C-9E72-5881E622C6B2}"/>
              </a:ext>
            </a:extLst>
          </p:cNvPr>
          <p:cNvSpPr>
            <a:spLocks noGrp="1"/>
          </p:cNvSpPr>
          <p:nvPr>
            <p:ph type="pic" sz="quarter" idx="18"/>
          </p:nvPr>
        </p:nvSpPr>
        <p:spPr>
          <a:xfrm>
            <a:off x="457200" y="1517650"/>
            <a:ext cx="4178300" cy="4608513"/>
          </a:xfrm>
        </p:spPr>
        <p:txBody>
          <a:bodyPr/>
          <a:lstStyle/>
          <a:p>
            <a:endParaRPr lang="en-IN"/>
          </a:p>
        </p:txBody>
      </p:sp>
      <p:sp>
        <p:nvSpPr>
          <p:cNvPr id="22" name="Picture Placeholder 3">
            <a:extLst>
              <a:ext uri="{FF2B5EF4-FFF2-40B4-BE49-F238E27FC236}">
                <a16:creationId xmlns:a16="http://schemas.microsoft.com/office/drawing/2014/main" id="{0719BB34-6C8A-431F-A718-92C95487F7B6}"/>
              </a:ext>
            </a:extLst>
          </p:cNvPr>
          <p:cNvSpPr>
            <a:spLocks noGrp="1"/>
          </p:cNvSpPr>
          <p:nvPr>
            <p:ph type="pic" sz="quarter" idx="19"/>
          </p:nvPr>
        </p:nvSpPr>
        <p:spPr>
          <a:xfrm>
            <a:off x="457200" y="6291263"/>
            <a:ext cx="1262063" cy="566737"/>
          </a:xfrm>
        </p:spPr>
        <p:txBody>
          <a:bodyPr/>
          <a:lstStyle/>
          <a:p>
            <a:endParaRPr lang="en-IN" dirty="0"/>
          </a:p>
        </p:txBody>
      </p:sp>
      <p:sp>
        <p:nvSpPr>
          <p:cNvPr id="23" name="Content Placeholder 7">
            <a:extLst>
              <a:ext uri="{FF2B5EF4-FFF2-40B4-BE49-F238E27FC236}">
                <a16:creationId xmlns:a16="http://schemas.microsoft.com/office/drawing/2014/main" id="{F1702C9D-6322-4EB6-8C1C-0A4114EB9DC8}"/>
              </a:ext>
            </a:extLst>
          </p:cNvPr>
          <p:cNvSpPr>
            <a:spLocks noGrp="1"/>
          </p:cNvSpPr>
          <p:nvPr>
            <p:ph sz="quarter" idx="20" hasCustomPrompt="1"/>
          </p:nvPr>
        </p:nvSpPr>
        <p:spPr>
          <a:xfrm>
            <a:off x="5029200" y="4379844"/>
            <a:ext cx="3657600" cy="893761"/>
          </a:xfrm>
        </p:spPr>
        <p:txBody>
          <a:bodyPr/>
          <a:lstStyle>
            <a:lvl1pPr marL="101600" indent="0">
              <a:buNone/>
              <a:defRPr sz="2200"/>
            </a:lvl1pPr>
          </a:lstStyle>
          <a:p>
            <a:pPr lvl="0"/>
            <a:r>
              <a:rPr lang="en-US" dirty="0"/>
              <a:t>Chapter name</a:t>
            </a:r>
          </a:p>
        </p:txBody>
      </p:sp>
      <p:sp>
        <p:nvSpPr>
          <p:cNvPr id="3" name="Content Placeholder 2">
            <a:extLst>
              <a:ext uri="{FF2B5EF4-FFF2-40B4-BE49-F238E27FC236}">
                <a16:creationId xmlns:a16="http://schemas.microsoft.com/office/drawing/2014/main" id="{8A026303-4976-4CB5-AE31-5123D7A3865C}"/>
              </a:ext>
            </a:extLst>
          </p:cNvPr>
          <p:cNvSpPr>
            <a:spLocks noGrp="1"/>
          </p:cNvSpPr>
          <p:nvPr>
            <p:ph sz="quarter" idx="21"/>
          </p:nvPr>
        </p:nvSpPr>
        <p:spPr>
          <a:xfrm>
            <a:off x="457200" y="990600"/>
            <a:ext cx="8229600" cy="3762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7" name="Content Placeholder 6">
            <a:extLst>
              <a:ext uri="{FF2B5EF4-FFF2-40B4-BE49-F238E27FC236}">
                <a16:creationId xmlns:a16="http://schemas.microsoft.com/office/drawing/2014/main" id="{66C8179C-6F86-4206-8BEB-B985D1E75B5E}"/>
              </a:ext>
            </a:extLst>
          </p:cNvPr>
          <p:cNvSpPr>
            <a:spLocks noGrp="1"/>
          </p:cNvSpPr>
          <p:nvPr>
            <p:ph sz="quarter" idx="22"/>
          </p:nvPr>
        </p:nvSpPr>
        <p:spPr>
          <a:xfrm>
            <a:off x="2895600" y="6477000"/>
            <a:ext cx="5791200" cy="2682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Tree>
    <p:extLst>
      <p:ext uri="{BB962C8B-B14F-4D97-AF65-F5344CB8AC3E}">
        <p14:creationId xmlns:p14="http://schemas.microsoft.com/office/powerpoint/2010/main" val="181028795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5_Title and 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dirty="0"/>
              <a:t>Click to edit Master title style</a:t>
            </a:r>
          </a:p>
        </p:txBody>
      </p:sp>
      <p:sp>
        <p:nvSpPr>
          <p:cNvPr id="3" name="Content Placeholder 2"/>
          <p:cNvSpPr>
            <a:spLocks noGrp="1"/>
          </p:cNvSpPr>
          <p:nvPr>
            <p:ph idx="1"/>
          </p:nvPr>
        </p:nvSpPr>
        <p:spPr>
          <a:xfrm>
            <a:off x="457200" y="1600200"/>
            <a:ext cx="8229600" cy="2163763"/>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Content Placeholder 2"/>
          <p:cNvSpPr>
            <a:spLocks noGrp="1"/>
          </p:cNvSpPr>
          <p:nvPr>
            <p:ph idx="13"/>
          </p:nvPr>
        </p:nvSpPr>
        <p:spPr>
          <a:xfrm>
            <a:off x="457200" y="3962400"/>
            <a:ext cx="8229600" cy="2163763"/>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Picture Placeholder 4"/>
          <p:cNvSpPr>
            <a:spLocks noGrp="1"/>
          </p:cNvSpPr>
          <p:nvPr>
            <p:ph type="pic" sz="quarter" idx="14"/>
          </p:nvPr>
        </p:nvSpPr>
        <p:spPr>
          <a:xfrm>
            <a:off x="457200" y="5181600"/>
            <a:ext cx="8229600" cy="1066800"/>
          </a:xfrm>
        </p:spPr>
        <p:txBody>
          <a:bodyPr/>
          <a:lstStyle/>
          <a:p>
            <a:pPr lvl="0"/>
            <a:endParaRPr lang="en-IN" noProof="0" dirty="0"/>
          </a:p>
        </p:txBody>
      </p:sp>
      <p:sp>
        <p:nvSpPr>
          <p:cNvPr id="6" name="Date Placeholder 3">
            <a:extLst>
              <a:ext uri="{FF2B5EF4-FFF2-40B4-BE49-F238E27FC236}">
                <a16:creationId xmlns:a16="http://schemas.microsoft.com/office/drawing/2014/main" id="{6E921DB6-163E-4185-89B1-CFDC8DF69B49}"/>
              </a:ext>
            </a:extLst>
          </p:cNvPr>
          <p:cNvSpPr>
            <a:spLocks noGrp="1"/>
          </p:cNvSpPr>
          <p:nvPr>
            <p:ph type="dt" sz="half" idx="15"/>
          </p:nvPr>
        </p:nvSpPr>
        <p:spPr/>
        <p:txBody>
          <a:bodyPr/>
          <a:lstStyle>
            <a:lvl1pPr>
              <a:defRPr/>
            </a:lvl1pPr>
          </a:lstStyle>
          <a:p>
            <a:pPr>
              <a:defRPr/>
            </a:pPr>
            <a:fld id="{D828DFCB-A486-4246-B896-85E345F87AD0}" type="datetimeFigureOut">
              <a:rPr lang="en-US"/>
              <a:pPr>
                <a:defRPr/>
              </a:pPr>
              <a:t>8/30/2022</a:t>
            </a:fld>
            <a:endParaRPr lang="en-US" dirty="0"/>
          </a:p>
        </p:txBody>
      </p:sp>
      <p:sp>
        <p:nvSpPr>
          <p:cNvPr id="9" name="Slide Number Placeholder 5">
            <a:extLst>
              <a:ext uri="{FF2B5EF4-FFF2-40B4-BE49-F238E27FC236}">
                <a16:creationId xmlns:a16="http://schemas.microsoft.com/office/drawing/2014/main" id="{892865F2-AEF2-4B58-8B49-1C3744D6BDAE}"/>
              </a:ext>
            </a:extLst>
          </p:cNvPr>
          <p:cNvSpPr>
            <a:spLocks noGrp="1"/>
          </p:cNvSpPr>
          <p:nvPr>
            <p:ph type="sldNum" sz="quarter" idx="16"/>
          </p:nvPr>
        </p:nvSpPr>
        <p:spPr/>
        <p:txBody>
          <a:bodyPr/>
          <a:lstStyle>
            <a:lvl1pPr>
              <a:defRPr/>
            </a:lvl1pPr>
          </a:lstStyle>
          <a:p>
            <a:pPr>
              <a:defRPr/>
            </a:pPr>
            <a:fld id="{FD8F1D26-3C1C-4360-9318-83CB049CF007}" type="slidenum">
              <a:rPr lang="en-US"/>
              <a:pPr>
                <a:defRPr/>
              </a:pPr>
              <a:t>‹#›</a:t>
            </a:fld>
            <a:endParaRPr lang="en-US" dirty="0"/>
          </a:p>
        </p:txBody>
      </p:sp>
    </p:spTree>
    <p:extLst>
      <p:ext uri="{BB962C8B-B14F-4D97-AF65-F5344CB8AC3E}">
        <p14:creationId xmlns:p14="http://schemas.microsoft.com/office/powerpoint/2010/main" val="119254271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Title and One Content">
    <p:spTree>
      <p:nvGrpSpPr>
        <p:cNvPr id="1" name="Shape 30"/>
        <p:cNvGrpSpPr/>
        <p:nvPr/>
      </p:nvGrpSpPr>
      <p:grpSpPr>
        <a:xfrm>
          <a:off x="0" y="0"/>
          <a:ext cx="0" cy="0"/>
          <a:chOff x="0" y="0"/>
          <a:chExt cx="0" cy="0"/>
        </a:xfrm>
      </p:grpSpPr>
      <p:sp>
        <p:nvSpPr>
          <p:cNvPr id="31" name="Title"/>
          <p:cNvSpPr txBox="1">
            <a:spLocks noGrp="1"/>
          </p:cNvSpPr>
          <p:nvPr>
            <p:ph type="title"/>
          </p:nvPr>
        </p:nvSpPr>
        <p:spPr>
          <a:xfrm>
            <a:off x="457200" y="215371"/>
            <a:ext cx="8229600" cy="1097279"/>
          </a:xfrm>
          <a:prstGeom prst="rect">
            <a:avLst/>
          </a:prstGeom>
          <a:noFill/>
          <a:ln>
            <a:noFill/>
          </a:ln>
        </p:spPr>
        <p:txBody>
          <a:bodyPr lIns="0" tIns="0" rIns="0" bIns="0" anchor="b" anchorCtr="0"/>
          <a:lstStyle>
            <a:lvl1pPr marL="0" marR="0" lvl="0" indent="0" algn="l" rtl="0">
              <a:lnSpc>
                <a:spcPct val="100000"/>
              </a:lnSpc>
              <a:spcBef>
                <a:spcPts val="0"/>
              </a:spcBef>
              <a:buClr>
                <a:srgbClr val="007FA3"/>
              </a:buClr>
              <a:buFont typeface="Times New Roman"/>
              <a:buNone/>
              <a:defRPr sz="3600" b="1" i="0" u="none" strike="noStrike" cap="none">
                <a:solidFill>
                  <a:srgbClr val="007FA3"/>
                </a:solidFill>
                <a:latin typeface="+mj-lt"/>
                <a:ea typeface="Times New Roman"/>
                <a:cs typeface="Times New Roman"/>
                <a:sym typeface="Times New Roman"/>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dirty="0"/>
          </a:p>
        </p:txBody>
      </p:sp>
      <p:sp>
        <p:nvSpPr>
          <p:cNvPr id="34" name="Shape 34"/>
          <p:cNvSpPr txBox="1">
            <a:spLocks noGrp="1"/>
          </p:cNvSpPr>
          <p:nvPr>
            <p:ph type="ftr" idx="11"/>
          </p:nvPr>
        </p:nvSpPr>
        <p:spPr>
          <a:xfrm>
            <a:off x="93969" y="6172200"/>
            <a:ext cx="8595359" cy="235462"/>
          </a:xfrm>
          <a:prstGeom prst="rect">
            <a:avLst/>
          </a:prstGeom>
          <a:noFill/>
          <a:ln>
            <a:noFill/>
          </a:ln>
        </p:spPr>
        <p:txBody>
          <a:bodyPr lIns="91425" tIns="91425" rIns="91425" bIns="91425" anchor="b" anchorCtr="0"/>
          <a:lstStyle>
            <a:lvl1pPr marL="0" marR="0" lvl="0" indent="0" algn="l" rtl="0">
              <a:spcBef>
                <a:spcPts val="0"/>
              </a:spcBef>
              <a:buNone/>
              <a:defRPr sz="1100" b="0" i="0" u="none" strike="noStrike" cap="none">
                <a:solidFill>
                  <a:schemeClr val="dk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a:p>
        </p:txBody>
      </p:sp>
      <p:sp>
        <p:nvSpPr>
          <p:cNvPr id="35" name="Shape 35"/>
          <p:cNvSpPr txBox="1">
            <a:spLocks noGrp="1"/>
          </p:cNvSpPr>
          <p:nvPr>
            <p:ph type="dt" idx="10"/>
          </p:nvPr>
        </p:nvSpPr>
        <p:spPr>
          <a:xfrm>
            <a:off x="6335712" y="113071"/>
            <a:ext cx="2133599" cy="182879"/>
          </a:xfrm>
          <a:prstGeom prst="rect">
            <a:avLst/>
          </a:prstGeom>
          <a:noFill/>
          <a:ln>
            <a:noFill/>
          </a:ln>
        </p:spPr>
        <p:txBody>
          <a:bodyPr lIns="91425" tIns="91425" rIns="91425" bIns="91425" anchor="ctr" anchorCtr="0"/>
          <a:lstStyle>
            <a:lvl1pPr marL="0" marR="0" lvl="0" indent="0" algn="r" rtl="0">
              <a:spcBef>
                <a:spcPts val="0"/>
              </a:spcBef>
              <a:buNone/>
              <a:defRPr sz="900" b="0" i="0" u="none" strike="noStrike" cap="none">
                <a:solidFill>
                  <a:schemeClr val="lt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a:p>
        </p:txBody>
      </p:sp>
      <p:sp>
        <p:nvSpPr>
          <p:cNvPr id="36" name="Shape 36"/>
          <p:cNvSpPr txBox="1">
            <a:spLocks noGrp="1"/>
          </p:cNvSpPr>
          <p:nvPr>
            <p:ph type="sldNum" idx="12"/>
          </p:nvPr>
        </p:nvSpPr>
        <p:spPr>
          <a:xfrm>
            <a:off x="8469311" y="113071"/>
            <a:ext cx="551783" cy="182879"/>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900" b="0" i="0" u="none" strike="noStrike" cap="none">
                <a:solidFill>
                  <a:schemeClr val="lt1"/>
                </a:solidFill>
                <a:latin typeface="Arial"/>
                <a:ea typeface="Arial"/>
                <a:cs typeface="Arial"/>
                <a:sym typeface="Arial"/>
              </a:rPr>
              <a:t>‹#›</a:t>
            </a:fld>
            <a:endParaRPr lang="en-US" sz="900" b="0" i="0" u="none" strike="noStrike" cap="none">
              <a:solidFill>
                <a:schemeClr val="lt1"/>
              </a:solidFill>
              <a:latin typeface="Arial"/>
              <a:ea typeface="Arial"/>
              <a:cs typeface="Arial"/>
              <a:sym typeface="Arial"/>
            </a:endParaRPr>
          </a:p>
        </p:txBody>
      </p:sp>
      <p:sp>
        <p:nvSpPr>
          <p:cNvPr id="4" name="Content Placeholder 3">
            <a:extLst>
              <a:ext uri="{FF2B5EF4-FFF2-40B4-BE49-F238E27FC236}">
                <a16:creationId xmlns:a16="http://schemas.microsoft.com/office/drawing/2014/main" id="{211BB07C-705F-4113-A2C5-779D6EA64D97}"/>
              </a:ext>
            </a:extLst>
          </p:cNvPr>
          <p:cNvSpPr>
            <a:spLocks noGrp="1"/>
          </p:cNvSpPr>
          <p:nvPr>
            <p:ph sz="quarter" idx="13" hasCustomPrompt="1"/>
          </p:nvPr>
        </p:nvSpPr>
        <p:spPr>
          <a:xfrm>
            <a:off x="457200" y="1556326"/>
            <a:ext cx="8229600" cy="4434275"/>
          </a:xfrm>
        </p:spPr>
        <p:txBody>
          <a:bodyPr lIns="0" tIns="0" rIns="0" bIns="0"/>
          <a:lstStyle>
            <a:lvl1pPr marL="342000" indent="-342000">
              <a:spcBef>
                <a:spcPts val="600"/>
              </a:spcBef>
              <a:defRPr sz="2400">
                <a:latin typeface="Arial" panose="020B0604020202020204" pitchFamily="34" charset="0"/>
                <a:cs typeface="Arial" panose="020B0604020202020204" pitchFamily="34" charset="0"/>
              </a:defRPr>
            </a:lvl1pPr>
            <a:lvl2pPr indent="-342000">
              <a:defRPr sz="2400">
                <a:latin typeface="Arial" panose="020B0604020202020204" pitchFamily="34" charset="0"/>
                <a:cs typeface="Arial" panose="020B0604020202020204" pitchFamily="34" charset="0"/>
              </a:defRPr>
            </a:lvl2pPr>
            <a:lvl3pPr indent="-342000">
              <a:defRPr sz="2400">
                <a:latin typeface="Arial" panose="020B0604020202020204" pitchFamily="34" charset="0"/>
                <a:cs typeface="Arial" panose="020B0604020202020204" pitchFamily="34" charset="0"/>
              </a:defRPr>
            </a:lvl3pPr>
            <a:lvl4pPr indent="-342000">
              <a:defRPr sz="2400">
                <a:latin typeface="Arial" panose="020B0604020202020204" pitchFamily="34" charset="0"/>
                <a:cs typeface="Arial" panose="020B0604020202020204" pitchFamily="34" charset="0"/>
              </a:defRPr>
            </a:lvl4pPr>
            <a:lvl5pPr indent="-230400">
              <a:defRPr sz="2400">
                <a:latin typeface="+mn-lt"/>
              </a:defRPr>
            </a:lvl5pPr>
          </a:lstStyle>
          <a:p>
            <a:pPr lvl="0"/>
            <a:r>
              <a:rPr lang="en-US" dirty="0"/>
              <a:t>Click to add text</a:t>
            </a:r>
          </a:p>
          <a:p>
            <a:pPr lvl="1"/>
            <a:r>
              <a:rPr lang="en-US" dirty="0"/>
              <a:t> </a:t>
            </a:r>
          </a:p>
          <a:p>
            <a:pPr lvl="2"/>
            <a:r>
              <a:rPr lang="en-US" dirty="0"/>
              <a:t> </a:t>
            </a:r>
          </a:p>
          <a:p>
            <a:pPr lvl="3"/>
            <a:r>
              <a:rPr lang="en-US" dirty="0"/>
              <a:t> </a:t>
            </a:r>
          </a:p>
          <a:p>
            <a:pPr lvl="3"/>
            <a:endParaRPr lang="en-US" dirty="0"/>
          </a:p>
          <a:p>
            <a:pPr lvl="4"/>
            <a:endParaRPr lang="en-US" dirty="0"/>
          </a:p>
        </p:txBody>
      </p:sp>
    </p:spTree>
    <p:extLst>
      <p:ext uri="{BB962C8B-B14F-4D97-AF65-F5344CB8AC3E}">
        <p14:creationId xmlns:p14="http://schemas.microsoft.com/office/powerpoint/2010/main" val="4174901778"/>
      </p:ext>
    </p:extLst>
  </p:cSld>
  <p:clrMapOvr>
    <a:masterClrMapping/>
  </p:clrMapOvr>
  <p:extLst>
    <p:ext uri="{DCECCB84-F9BA-43D5-87BE-67443E8EF086}">
      <p15:sldGuideLst xmlns:p15="http://schemas.microsoft.com/office/powerpoint/2012/main"/>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Chapter Opener">
    <p:spTree>
      <p:nvGrpSpPr>
        <p:cNvPr id="1" name="Shape 37"/>
        <p:cNvGrpSpPr/>
        <p:nvPr/>
      </p:nvGrpSpPr>
      <p:grpSpPr>
        <a:xfrm>
          <a:off x="0" y="0"/>
          <a:ext cx="0" cy="0"/>
          <a:chOff x="0" y="0"/>
          <a:chExt cx="0" cy="0"/>
        </a:xfrm>
      </p:grpSpPr>
      <p:sp>
        <p:nvSpPr>
          <p:cNvPr id="38" name="Shape 38"/>
          <p:cNvSpPr txBox="1">
            <a:spLocks noGrp="1"/>
          </p:cNvSpPr>
          <p:nvPr>
            <p:ph type="title"/>
          </p:nvPr>
        </p:nvSpPr>
        <p:spPr>
          <a:xfrm>
            <a:off x="457200" y="215371"/>
            <a:ext cx="8229600" cy="622828"/>
          </a:xfrm>
          <a:prstGeom prst="rect">
            <a:avLst/>
          </a:prstGeom>
          <a:noFill/>
          <a:ln>
            <a:noFill/>
          </a:ln>
        </p:spPr>
        <p:txBody>
          <a:bodyPr lIns="91425" tIns="91425" rIns="91425" bIns="91425" anchor="t" anchorCtr="0"/>
          <a:lstStyle>
            <a:lvl1pPr marL="0" marR="0" lvl="0" indent="0" algn="l" rtl="0">
              <a:lnSpc>
                <a:spcPct val="100000"/>
              </a:lnSpc>
              <a:spcBef>
                <a:spcPts val="0"/>
              </a:spcBef>
              <a:buClr>
                <a:srgbClr val="007FA3"/>
              </a:buClr>
              <a:buFont typeface="Times New Roman"/>
              <a:buNone/>
              <a:defRPr sz="3600" b="1" i="0" u="none" strike="noStrike" cap="none">
                <a:solidFill>
                  <a:srgbClr val="007FA3"/>
                </a:solidFill>
                <a:latin typeface="+mj-lt"/>
                <a:ea typeface="Times New Roman"/>
                <a:cs typeface="Times New Roman"/>
                <a:sym typeface="Times New Roman"/>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dirty="0"/>
          </a:p>
        </p:txBody>
      </p:sp>
      <p:sp>
        <p:nvSpPr>
          <p:cNvPr id="39" name="Shape 39"/>
          <p:cNvSpPr txBox="1">
            <a:spLocks noGrp="1"/>
          </p:cNvSpPr>
          <p:nvPr>
            <p:ph type="body" idx="1"/>
          </p:nvPr>
        </p:nvSpPr>
        <p:spPr>
          <a:xfrm>
            <a:off x="457200" y="816429"/>
            <a:ext cx="8229600" cy="478970"/>
          </a:xfrm>
          <a:prstGeom prst="rect">
            <a:avLst/>
          </a:prstGeom>
          <a:noFill/>
          <a:ln>
            <a:noFill/>
          </a:ln>
        </p:spPr>
        <p:txBody>
          <a:bodyPr lIns="91425" tIns="91425" rIns="91425" bIns="91425" anchor="t" anchorCtr="0"/>
          <a:lstStyle>
            <a:lvl1pPr marL="0" marR="0" lvl="0" indent="0" algn="l" rtl="0">
              <a:spcBef>
                <a:spcPts val="0"/>
              </a:spcBef>
              <a:buClr>
                <a:srgbClr val="007FA3"/>
              </a:buClr>
              <a:buFont typeface="Arial"/>
              <a:buNone/>
              <a:defRPr sz="2000" b="0" i="0" u="none" strike="noStrike" cap="none">
                <a:solidFill>
                  <a:srgbClr val="007FA3"/>
                </a:solidFill>
                <a:latin typeface="Arial"/>
                <a:ea typeface="Arial"/>
                <a:cs typeface="Arial"/>
                <a:sym typeface="Arial"/>
              </a:defRPr>
            </a:lvl1pPr>
            <a:lvl2pPr marL="0" marR="0" lvl="1"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2pPr>
            <a:lvl3pPr marL="0" marR="0" lvl="2" indent="0" algn="l" rtl="0">
              <a:spcBef>
                <a:spcPts val="0"/>
              </a:spcBef>
              <a:buClr>
                <a:srgbClr val="007FA3"/>
              </a:buClr>
              <a:buFont typeface="Noto Sans Symbols"/>
              <a:buNone/>
              <a:defRPr sz="2400" b="0" i="0" u="none" strike="noStrike" cap="none">
                <a:solidFill>
                  <a:schemeClr val="lt1"/>
                </a:solidFill>
                <a:latin typeface="Arial"/>
                <a:ea typeface="Arial"/>
                <a:cs typeface="Arial"/>
                <a:sym typeface="Arial"/>
              </a:defRPr>
            </a:lvl3pPr>
            <a:lvl4pPr marL="0" marR="0" lvl="3"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4pPr>
            <a:lvl5pPr marL="0" marR="0" lvl="4"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5pPr>
            <a:lvl6pPr marL="0" marR="0" lvl="5"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6pPr>
            <a:lvl7pPr marL="0" marR="0" lvl="6"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7pPr>
            <a:lvl8pPr marL="0" marR="0" lvl="7"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8pPr>
            <a:lvl9pPr marL="0" marR="0" lvl="8"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9pPr>
          </a:lstStyle>
          <a:p>
            <a:endParaRPr/>
          </a:p>
        </p:txBody>
      </p:sp>
      <p:sp>
        <p:nvSpPr>
          <p:cNvPr id="40" name="Shape 40"/>
          <p:cNvSpPr txBox="1">
            <a:spLocks noGrp="1"/>
          </p:cNvSpPr>
          <p:nvPr>
            <p:ph type="body" idx="2"/>
          </p:nvPr>
        </p:nvSpPr>
        <p:spPr>
          <a:xfrm>
            <a:off x="5029200" y="1600200"/>
            <a:ext cx="3657600" cy="1600198"/>
          </a:xfrm>
          <a:prstGeom prst="rect">
            <a:avLst/>
          </a:prstGeom>
          <a:noFill/>
          <a:ln>
            <a:noFill/>
          </a:ln>
        </p:spPr>
        <p:txBody>
          <a:bodyPr lIns="91425" tIns="91425" rIns="91425" bIns="91425" anchor="b" anchorCtr="0"/>
          <a:lstStyle>
            <a:lvl1pPr marL="0" marR="0" lvl="0" indent="0" algn="l" rtl="0">
              <a:spcBef>
                <a:spcPts val="0"/>
              </a:spcBef>
              <a:buClr>
                <a:srgbClr val="007FA3"/>
              </a:buClr>
              <a:buFont typeface="Arial"/>
              <a:buNone/>
              <a:defRPr sz="3000" b="0" i="0" u="none" strike="noStrike" cap="none">
                <a:solidFill>
                  <a:schemeClr val="dk1"/>
                </a:solidFill>
                <a:latin typeface="Arial"/>
                <a:ea typeface="Arial"/>
                <a:cs typeface="Arial"/>
                <a:sym typeface="Arial"/>
              </a:defRPr>
            </a:lvl1pPr>
            <a:lvl2pPr marL="0" marR="0" lvl="1" indent="0" algn="l" rtl="0">
              <a:spcBef>
                <a:spcPts val="0"/>
              </a:spcBef>
              <a:buClr>
                <a:srgbClr val="007FA3"/>
              </a:buClr>
              <a:buFont typeface="Arial"/>
              <a:buNone/>
              <a:defRPr sz="4400" b="0" i="0" u="none" strike="noStrike" cap="none">
                <a:solidFill>
                  <a:schemeClr val="dk1"/>
                </a:solidFill>
                <a:latin typeface="Arial"/>
                <a:ea typeface="Arial"/>
                <a:cs typeface="Arial"/>
                <a:sym typeface="Arial"/>
              </a:defRPr>
            </a:lvl2pPr>
            <a:lvl3pPr marL="0" marR="0" lvl="2" indent="0" algn="l" rtl="0">
              <a:spcBef>
                <a:spcPts val="0"/>
              </a:spcBef>
              <a:buClr>
                <a:srgbClr val="007FA3"/>
              </a:buClr>
              <a:buFont typeface="Noto Sans Symbols"/>
              <a:buNone/>
              <a:defRPr sz="4400" b="0" i="0" u="none" strike="noStrike" cap="none">
                <a:solidFill>
                  <a:schemeClr val="dk1"/>
                </a:solidFill>
                <a:latin typeface="Arial"/>
                <a:ea typeface="Arial"/>
                <a:cs typeface="Arial"/>
                <a:sym typeface="Arial"/>
              </a:defRPr>
            </a:lvl3pPr>
            <a:lvl4pPr marL="0" marR="0" lvl="3" indent="0" algn="l" rtl="0">
              <a:spcBef>
                <a:spcPts val="0"/>
              </a:spcBef>
              <a:buClr>
                <a:srgbClr val="007FA3"/>
              </a:buClr>
              <a:buFont typeface="Arial"/>
              <a:buNone/>
              <a:defRPr sz="4400" b="0" i="0" u="none" strike="noStrike" cap="none">
                <a:solidFill>
                  <a:schemeClr val="dk1"/>
                </a:solidFill>
                <a:latin typeface="Arial"/>
                <a:ea typeface="Arial"/>
                <a:cs typeface="Arial"/>
                <a:sym typeface="Arial"/>
              </a:defRPr>
            </a:lvl4pPr>
            <a:lvl5pPr marL="0" marR="0" lvl="4" indent="0" algn="l" rtl="0">
              <a:spcBef>
                <a:spcPts val="0"/>
              </a:spcBef>
              <a:buClr>
                <a:srgbClr val="007FA3"/>
              </a:buClr>
              <a:buFont typeface="Arial"/>
              <a:buNone/>
              <a:defRPr sz="4400" b="0" i="0" u="none" strike="noStrike" cap="none">
                <a:solidFill>
                  <a:schemeClr val="dk1"/>
                </a:solidFill>
                <a:latin typeface="Arial"/>
                <a:ea typeface="Arial"/>
                <a:cs typeface="Arial"/>
                <a:sym typeface="Arial"/>
              </a:defRPr>
            </a:lvl5pPr>
            <a:lvl6pPr marL="0" marR="0" lvl="5" indent="0" algn="l" rtl="0">
              <a:spcBef>
                <a:spcPts val="0"/>
              </a:spcBef>
              <a:buClr>
                <a:srgbClr val="007FA3"/>
              </a:buClr>
              <a:buFont typeface="Arial"/>
              <a:buNone/>
              <a:defRPr sz="4400" b="0" i="0" u="none" strike="noStrike" cap="none">
                <a:solidFill>
                  <a:schemeClr val="dk1"/>
                </a:solidFill>
                <a:latin typeface="Arial"/>
                <a:ea typeface="Arial"/>
                <a:cs typeface="Arial"/>
                <a:sym typeface="Arial"/>
              </a:defRPr>
            </a:lvl6pPr>
            <a:lvl7pPr marL="0" marR="0" lvl="6" indent="0" algn="l" rtl="0">
              <a:spcBef>
                <a:spcPts val="0"/>
              </a:spcBef>
              <a:buClr>
                <a:srgbClr val="007FA3"/>
              </a:buClr>
              <a:buFont typeface="Arial"/>
              <a:buNone/>
              <a:defRPr sz="4400" b="0" i="0" u="none" strike="noStrike" cap="none">
                <a:solidFill>
                  <a:schemeClr val="dk1"/>
                </a:solidFill>
                <a:latin typeface="Arial"/>
                <a:ea typeface="Arial"/>
                <a:cs typeface="Arial"/>
                <a:sym typeface="Arial"/>
              </a:defRPr>
            </a:lvl7pPr>
            <a:lvl8pPr marL="0" marR="0" lvl="7" indent="0" algn="l" rtl="0">
              <a:spcBef>
                <a:spcPts val="0"/>
              </a:spcBef>
              <a:buClr>
                <a:srgbClr val="007FA3"/>
              </a:buClr>
              <a:buFont typeface="Arial"/>
              <a:buNone/>
              <a:defRPr sz="4400" b="0" i="0" u="none" strike="noStrike" cap="none">
                <a:solidFill>
                  <a:schemeClr val="dk1"/>
                </a:solidFill>
                <a:latin typeface="Arial"/>
                <a:ea typeface="Arial"/>
                <a:cs typeface="Arial"/>
                <a:sym typeface="Arial"/>
              </a:defRPr>
            </a:lvl8pPr>
            <a:lvl9pPr marL="0" marR="0" lvl="8" indent="0" algn="l" rtl="0">
              <a:spcBef>
                <a:spcPts val="0"/>
              </a:spcBef>
              <a:buClr>
                <a:srgbClr val="007FA3"/>
              </a:buClr>
              <a:buFont typeface="Arial"/>
              <a:buNone/>
              <a:defRPr sz="4400" b="0" i="0" u="none" strike="noStrike" cap="none">
                <a:solidFill>
                  <a:schemeClr val="dk1"/>
                </a:solidFill>
                <a:latin typeface="Arial"/>
                <a:ea typeface="Arial"/>
                <a:cs typeface="Arial"/>
                <a:sym typeface="Arial"/>
              </a:defRPr>
            </a:lvl9pPr>
          </a:lstStyle>
          <a:p>
            <a:endParaRPr dirty="0"/>
          </a:p>
        </p:txBody>
      </p:sp>
      <p:sp>
        <p:nvSpPr>
          <p:cNvPr id="41" name="Shape 41"/>
          <p:cNvSpPr txBox="1">
            <a:spLocks noGrp="1"/>
          </p:cNvSpPr>
          <p:nvPr>
            <p:ph type="body" idx="3"/>
          </p:nvPr>
        </p:nvSpPr>
        <p:spPr>
          <a:xfrm>
            <a:off x="5029200" y="3200401"/>
            <a:ext cx="3657600" cy="602738"/>
          </a:xfrm>
          <a:prstGeom prst="rect">
            <a:avLst/>
          </a:prstGeom>
          <a:noFill/>
          <a:ln>
            <a:noFill/>
          </a:ln>
        </p:spPr>
        <p:txBody>
          <a:bodyPr lIns="91425" tIns="91425" rIns="91425" bIns="91425" anchor="t" anchorCtr="0"/>
          <a:lstStyle>
            <a:lvl1pPr marL="0" marR="0" lvl="0" indent="0" algn="l" rtl="0">
              <a:spcBef>
                <a:spcPts val="0"/>
              </a:spcBef>
              <a:buClr>
                <a:srgbClr val="007FA3"/>
              </a:buClr>
              <a:buFont typeface="Arial"/>
              <a:buNone/>
              <a:defRPr sz="2200" b="0" i="0" u="none" strike="noStrike" cap="none">
                <a:solidFill>
                  <a:schemeClr val="dk1"/>
                </a:solidFill>
                <a:latin typeface="Arial"/>
                <a:ea typeface="Arial"/>
                <a:cs typeface="Arial"/>
                <a:sym typeface="Arial"/>
              </a:defRPr>
            </a:lvl1pPr>
            <a:lvl2pPr marL="0" marR="0" lvl="1"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2pPr>
            <a:lvl3pPr marL="0" marR="0" lvl="2" indent="0" algn="l" rtl="0">
              <a:spcBef>
                <a:spcPts val="0"/>
              </a:spcBef>
              <a:buClr>
                <a:srgbClr val="007FA3"/>
              </a:buClr>
              <a:buFont typeface="Noto Sans Symbols"/>
              <a:buNone/>
              <a:defRPr sz="1600" b="0" i="0" u="none" strike="noStrike" cap="none">
                <a:solidFill>
                  <a:schemeClr val="dk1"/>
                </a:solidFill>
                <a:latin typeface="Arial"/>
                <a:ea typeface="Arial"/>
                <a:cs typeface="Arial"/>
                <a:sym typeface="Arial"/>
              </a:defRPr>
            </a:lvl3pPr>
            <a:lvl4pPr marL="0" marR="0" lvl="3"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4pPr>
            <a:lvl5pPr marL="0" marR="0" lvl="4"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5pPr>
            <a:lvl6pPr marL="0" marR="0" lvl="5"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6pPr>
            <a:lvl7pPr marL="0" marR="0" lvl="6"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7pPr>
            <a:lvl8pPr marL="0" marR="0" lvl="7"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8pPr>
            <a:lvl9pPr marL="0" marR="0" lvl="8"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9pPr>
          </a:lstStyle>
          <a:p>
            <a:endParaRPr dirty="0"/>
          </a:p>
        </p:txBody>
      </p:sp>
      <p:sp>
        <p:nvSpPr>
          <p:cNvPr id="42" name="Shape 42"/>
          <p:cNvSpPr txBox="1">
            <a:spLocks noGrp="1"/>
          </p:cNvSpPr>
          <p:nvPr>
            <p:ph type="ftr" idx="11"/>
          </p:nvPr>
        </p:nvSpPr>
        <p:spPr>
          <a:xfrm>
            <a:off x="93969" y="6165337"/>
            <a:ext cx="8595359" cy="235462"/>
          </a:xfrm>
          <a:prstGeom prst="rect">
            <a:avLst/>
          </a:prstGeom>
          <a:noFill/>
          <a:ln>
            <a:noFill/>
          </a:ln>
        </p:spPr>
        <p:txBody>
          <a:bodyPr lIns="91425" tIns="91425" rIns="91425" bIns="91425" anchor="b" anchorCtr="0"/>
          <a:lstStyle>
            <a:lvl1pPr marL="0" marR="0" lvl="0" indent="0" algn="l" rtl="0">
              <a:spcBef>
                <a:spcPts val="0"/>
              </a:spcBef>
              <a:buNone/>
              <a:defRPr sz="1100" b="0" i="0" u="none" strike="noStrike" cap="none">
                <a:solidFill>
                  <a:schemeClr val="dk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43" name="Shape 43"/>
          <p:cNvSpPr txBox="1">
            <a:spLocks noGrp="1"/>
          </p:cNvSpPr>
          <p:nvPr>
            <p:ph type="dt" idx="10"/>
          </p:nvPr>
        </p:nvSpPr>
        <p:spPr>
          <a:xfrm>
            <a:off x="6335712" y="113071"/>
            <a:ext cx="2133599" cy="182879"/>
          </a:xfrm>
          <a:prstGeom prst="rect">
            <a:avLst/>
          </a:prstGeom>
          <a:noFill/>
          <a:ln>
            <a:noFill/>
          </a:ln>
        </p:spPr>
        <p:txBody>
          <a:bodyPr lIns="91425" tIns="91425" rIns="91425" bIns="91425" anchor="ctr" anchorCtr="0"/>
          <a:lstStyle>
            <a:lvl1pPr marL="0" marR="0" lvl="0" indent="0" algn="r" rtl="0">
              <a:spcBef>
                <a:spcPts val="0"/>
              </a:spcBef>
              <a:buNone/>
              <a:defRPr sz="900" b="0" i="0" u="none" strike="noStrike" cap="none">
                <a:solidFill>
                  <a:schemeClr val="lt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a:p>
        </p:txBody>
      </p:sp>
      <p:sp>
        <p:nvSpPr>
          <p:cNvPr id="44" name="Shape 44"/>
          <p:cNvSpPr txBox="1">
            <a:spLocks noGrp="1"/>
          </p:cNvSpPr>
          <p:nvPr>
            <p:ph type="sldNum" idx="12"/>
          </p:nvPr>
        </p:nvSpPr>
        <p:spPr>
          <a:xfrm>
            <a:off x="8469311" y="113071"/>
            <a:ext cx="551783" cy="182879"/>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900" b="0" i="0" u="none" strike="noStrike" cap="none">
                <a:solidFill>
                  <a:schemeClr val="lt1"/>
                </a:solidFill>
                <a:latin typeface="Arial"/>
                <a:ea typeface="Arial"/>
                <a:cs typeface="Arial"/>
                <a:sym typeface="Arial"/>
              </a:rPr>
              <a:t>‹#›</a:t>
            </a:fld>
            <a:endParaRPr lang="en-US" sz="900" b="0" i="0" u="none" strike="noStrike" cap="none">
              <a:solidFill>
                <a:schemeClr val="lt1"/>
              </a:solidFill>
              <a:latin typeface="Arial"/>
              <a:ea typeface="Arial"/>
              <a:cs typeface="Arial"/>
              <a:sym typeface="Arial"/>
            </a:endParaRPr>
          </a:p>
        </p:txBody>
      </p:sp>
      <p:sp>
        <p:nvSpPr>
          <p:cNvPr id="9" name="Shape 39"/>
          <p:cNvSpPr txBox="1">
            <a:spLocks noGrp="1"/>
          </p:cNvSpPr>
          <p:nvPr>
            <p:ph type="body" idx="13"/>
          </p:nvPr>
        </p:nvSpPr>
        <p:spPr>
          <a:xfrm>
            <a:off x="474779" y="1500547"/>
            <a:ext cx="8229600" cy="205153"/>
          </a:xfrm>
          <a:prstGeom prst="rect">
            <a:avLst/>
          </a:prstGeom>
          <a:noFill/>
          <a:ln>
            <a:noFill/>
          </a:ln>
        </p:spPr>
        <p:txBody>
          <a:bodyPr lIns="91425" tIns="91425" rIns="91425" bIns="91425" anchor="t" anchorCtr="0"/>
          <a:lstStyle>
            <a:lvl1pPr marL="0" marR="0" lvl="0" indent="0" algn="l" rtl="0">
              <a:spcBef>
                <a:spcPts val="0"/>
              </a:spcBef>
              <a:buClr>
                <a:srgbClr val="007FA3"/>
              </a:buClr>
              <a:buFont typeface="Arial"/>
              <a:buNone/>
              <a:defRPr sz="2000" b="0" i="0" u="none" strike="noStrike" cap="none">
                <a:solidFill>
                  <a:srgbClr val="007FA3"/>
                </a:solidFill>
                <a:latin typeface="Arial"/>
                <a:ea typeface="Arial"/>
                <a:cs typeface="Arial"/>
                <a:sym typeface="Arial"/>
              </a:defRPr>
            </a:lvl1pPr>
            <a:lvl2pPr marL="0" marR="0" lvl="1"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2pPr>
            <a:lvl3pPr marL="0" marR="0" lvl="2" indent="0" algn="l" rtl="0">
              <a:spcBef>
                <a:spcPts val="0"/>
              </a:spcBef>
              <a:buClr>
                <a:srgbClr val="007FA3"/>
              </a:buClr>
              <a:buFont typeface="Noto Sans Symbols"/>
              <a:buNone/>
              <a:defRPr sz="2400" b="0" i="0" u="none" strike="noStrike" cap="none">
                <a:solidFill>
                  <a:schemeClr val="lt1"/>
                </a:solidFill>
                <a:latin typeface="Arial"/>
                <a:ea typeface="Arial"/>
                <a:cs typeface="Arial"/>
                <a:sym typeface="Arial"/>
              </a:defRPr>
            </a:lvl3pPr>
            <a:lvl4pPr marL="0" marR="0" lvl="3"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4pPr>
            <a:lvl5pPr marL="0" marR="0" lvl="4"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5pPr>
            <a:lvl6pPr marL="0" marR="0" lvl="5"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6pPr>
            <a:lvl7pPr marL="0" marR="0" lvl="6"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7pPr>
            <a:lvl8pPr marL="0" marR="0" lvl="7"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8pPr>
            <a:lvl9pPr marL="0" marR="0" lvl="8"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9pPr>
          </a:lstStyle>
          <a:p>
            <a:endParaRPr/>
          </a:p>
        </p:txBody>
      </p:sp>
      <p:sp>
        <p:nvSpPr>
          <p:cNvPr id="3" name="Content Placeholder 2"/>
          <p:cNvSpPr>
            <a:spLocks noGrp="1"/>
          </p:cNvSpPr>
          <p:nvPr>
            <p:ph sz="quarter" idx="14"/>
          </p:nvPr>
        </p:nvSpPr>
        <p:spPr>
          <a:xfrm>
            <a:off x="5029200" y="4640263"/>
            <a:ext cx="3675063" cy="1050925"/>
          </a:xfrm>
        </p:spPr>
        <p:txBody>
          <a:bodyPr/>
          <a:lstStyle>
            <a:lvl1pPr marL="101600" indent="0">
              <a:buNone/>
              <a:defRPr/>
            </a:lvl1pPr>
          </a:lstStyle>
          <a:p>
            <a:pPr lvl="0"/>
            <a:endParaRPr lang="en-US" dirty="0"/>
          </a:p>
        </p:txBody>
      </p:sp>
    </p:spTree>
    <p:extLst>
      <p:ext uri="{BB962C8B-B14F-4D97-AF65-F5344CB8AC3E}">
        <p14:creationId xmlns:p14="http://schemas.microsoft.com/office/powerpoint/2010/main" val="166911383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Footer Placeholder 1"/>
          <p:cNvSpPr>
            <a:spLocks noGrp="1"/>
          </p:cNvSpPr>
          <p:nvPr>
            <p:ph type="ftr" idx="10"/>
          </p:nvPr>
        </p:nvSpPr>
        <p:spPr/>
        <p:txBody>
          <a:bodyPr/>
          <a:lstStyle/>
          <a:p>
            <a:endParaRPr lang="en-US"/>
          </a:p>
        </p:txBody>
      </p:sp>
      <p:sp>
        <p:nvSpPr>
          <p:cNvPr id="3" name="Date Placeholder 2"/>
          <p:cNvSpPr>
            <a:spLocks noGrp="1"/>
          </p:cNvSpPr>
          <p:nvPr>
            <p:ph type="dt" idx="11"/>
          </p:nvPr>
        </p:nvSpPr>
        <p:spPr/>
        <p:txBody>
          <a:bodyPr/>
          <a:lstStyle/>
          <a:p>
            <a:endParaRPr lang="en-US"/>
          </a:p>
        </p:txBody>
      </p:sp>
      <p:sp>
        <p:nvSpPr>
          <p:cNvPr id="4" name="Slide Number Placeholder 3"/>
          <p:cNvSpPr>
            <a:spLocks noGrp="1"/>
          </p:cNvSpPr>
          <p:nvPr>
            <p:ph type="sldNum" idx="12"/>
          </p:nvPr>
        </p:nvSpPr>
        <p:spPr/>
        <p:txBody>
          <a:bodyPr/>
          <a:lstStyle/>
          <a:p>
            <a:pPr marL="0" marR="0" lvl="0" indent="0" algn="r" rtl="0">
              <a:spcBef>
                <a:spcPts val="0"/>
              </a:spcBef>
              <a:buSzPct val="25000"/>
              <a:buNone/>
            </a:pPr>
            <a:fld id="{00000000-1234-1234-1234-123412341234}" type="slidenum">
              <a:rPr lang="en-US" sz="900" b="0" i="0" u="none" strike="noStrike" cap="none" smtClean="0">
                <a:solidFill>
                  <a:schemeClr val="lt1"/>
                </a:solidFill>
                <a:latin typeface="Arial"/>
                <a:ea typeface="Arial"/>
                <a:cs typeface="Arial"/>
                <a:sym typeface="Arial"/>
              </a:rPr>
              <a:t>‹#›</a:t>
            </a:fld>
            <a:endParaRPr lang="en-US" sz="900" b="0" i="0" u="none" strike="noStrike" cap="none">
              <a:solidFill>
                <a:schemeClr val="lt1"/>
              </a:solidFill>
              <a:latin typeface="Arial"/>
              <a:ea typeface="Arial"/>
              <a:cs typeface="Arial"/>
              <a:sym typeface="Arial"/>
            </a:endParaRPr>
          </a:p>
        </p:txBody>
      </p:sp>
    </p:spTree>
    <p:extLst>
      <p:ext uri="{BB962C8B-B14F-4D97-AF65-F5344CB8AC3E}">
        <p14:creationId xmlns:p14="http://schemas.microsoft.com/office/powerpoint/2010/main" val="281507287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preserve="1" userDrawn="1">
  <p:cSld name="2_Chapter Opener">
    <p:spTree>
      <p:nvGrpSpPr>
        <p:cNvPr id="1" name=""/>
        <p:cNvGrpSpPr/>
        <p:nvPr/>
      </p:nvGrpSpPr>
      <p:grpSpPr>
        <a:xfrm>
          <a:off x="0" y="0"/>
          <a:ext cx="0" cy="0"/>
          <a:chOff x="0" y="0"/>
          <a:chExt cx="0" cy="0"/>
        </a:xfrm>
      </p:grpSpPr>
      <p:sp>
        <p:nvSpPr>
          <p:cNvPr id="4" name="Date Placeholder 3"/>
          <p:cNvSpPr>
            <a:spLocks noGrp="1"/>
          </p:cNvSpPr>
          <p:nvPr>
            <p:ph type="dt" sz="half" idx="11"/>
          </p:nvPr>
        </p:nvSpPr>
        <p:spPr/>
        <p:txBody>
          <a:bodyPr/>
          <a:lstStyle/>
          <a:p>
            <a:fld id="{A9DF6EFB-3F44-496C-A842-1E0B3D3B975A}" type="datetimeFigureOut">
              <a:rPr lang="en-US" smtClean="0"/>
              <a:pPr/>
              <a:t>8/30/2022</a:t>
            </a:fld>
            <a:endParaRPr lang="en-US" dirty="0"/>
          </a:p>
        </p:txBody>
      </p:sp>
      <p:sp>
        <p:nvSpPr>
          <p:cNvPr id="5" name="Slide Number Placeholder 4"/>
          <p:cNvSpPr>
            <a:spLocks noGrp="1"/>
          </p:cNvSpPr>
          <p:nvPr>
            <p:ph type="sldNum" sz="quarter" idx="12"/>
          </p:nvPr>
        </p:nvSpPr>
        <p:spPr/>
        <p:txBody>
          <a:bodyPr/>
          <a:lstStyle/>
          <a:p>
            <a:fld id="{200B2350-5261-4F5C-9DF5-EF0D264FC8D2}" type="slidenum">
              <a:rPr lang="en-US" smtClean="0"/>
              <a:pPr/>
              <a:t>‹#›</a:t>
            </a:fld>
            <a:endParaRPr lang="en-US" dirty="0"/>
          </a:p>
        </p:txBody>
      </p:sp>
      <p:sp>
        <p:nvSpPr>
          <p:cNvPr id="14" name="Title Placeholder">
            <a:extLst>
              <a:ext uri="{FF2B5EF4-FFF2-40B4-BE49-F238E27FC236}">
                <a16:creationId xmlns:a16="http://schemas.microsoft.com/office/drawing/2014/main" id="{ADDB680E-30A6-4CD4-97E3-003925CCC58A}"/>
              </a:ext>
            </a:extLst>
          </p:cNvPr>
          <p:cNvSpPr txBox="1">
            <a:spLocks noGrp="1"/>
          </p:cNvSpPr>
          <p:nvPr>
            <p:ph type="title"/>
          </p:nvPr>
        </p:nvSpPr>
        <p:spPr>
          <a:xfrm>
            <a:off x="457200" y="215371"/>
            <a:ext cx="8229600" cy="622828"/>
          </a:xfrm>
          <a:prstGeom prst="rect">
            <a:avLst/>
          </a:prstGeom>
          <a:noFill/>
          <a:ln>
            <a:noFill/>
          </a:ln>
        </p:spPr>
        <p:txBody>
          <a:bodyPr lIns="91425" tIns="91425" rIns="91425" bIns="91425" anchor="t" anchorCtr="0"/>
          <a:lstStyle>
            <a:lvl1pPr marL="0" marR="0" lvl="0" indent="0" algn="l" rtl="0">
              <a:lnSpc>
                <a:spcPct val="100000"/>
              </a:lnSpc>
              <a:spcBef>
                <a:spcPts val="0"/>
              </a:spcBef>
              <a:buClr>
                <a:srgbClr val="007FA3"/>
              </a:buClr>
              <a:buFont typeface="Times New Roman"/>
              <a:buNone/>
              <a:defRPr sz="3600" b="1" i="0" u="none" strike="noStrike" cap="none">
                <a:solidFill>
                  <a:srgbClr val="007FA3"/>
                </a:solidFill>
                <a:latin typeface="+mj-lt"/>
                <a:ea typeface="Times New Roman"/>
                <a:cs typeface="Times New Roman"/>
                <a:sym typeface="Times New Roman"/>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dirty="0"/>
          </a:p>
        </p:txBody>
      </p:sp>
      <p:sp>
        <p:nvSpPr>
          <p:cNvPr id="17" name="Content Placeholder 5">
            <a:extLst>
              <a:ext uri="{FF2B5EF4-FFF2-40B4-BE49-F238E27FC236}">
                <a16:creationId xmlns:a16="http://schemas.microsoft.com/office/drawing/2014/main" id="{E46E832A-AFB7-4A18-8105-BED424076B99}"/>
              </a:ext>
            </a:extLst>
          </p:cNvPr>
          <p:cNvSpPr>
            <a:spLocks noGrp="1"/>
          </p:cNvSpPr>
          <p:nvPr>
            <p:ph sz="quarter" idx="14" hasCustomPrompt="1"/>
          </p:nvPr>
        </p:nvSpPr>
        <p:spPr>
          <a:xfrm>
            <a:off x="5029200" y="1600200"/>
            <a:ext cx="3657600" cy="1492250"/>
          </a:xfrm>
        </p:spPr>
        <p:txBody>
          <a:bodyPr anchor="b"/>
          <a:lstStyle>
            <a:lvl1pPr marL="101600" indent="0">
              <a:buNone/>
              <a:defRPr sz="3000"/>
            </a:lvl1pPr>
            <a:lvl2pPr marL="558800" indent="0">
              <a:buNone/>
              <a:defRPr/>
            </a:lvl2pPr>
          </a:lstStyle>
          <a:p>
            <a:pPr lvl="0"/>
            <a:r>
              <a:rPr lang="en-US" dirty="0"/>
              <a:t>Chapter #</a:t>
            </a:r>
          </a:p>
        </p:txBody>
      </p:sp>
      <p:sp>
        <p:nvSpPr>
          <p:cNvPr id="18" name="Content Placeholder 7">
            <a:extLst>
              <a:ext uri="{FF2B5EF4-FFF2-40B4-BE49-F238E27FC236}">
                <a16:creationId xmlns:a16="http://schemas.microsoft.com/office/drawing/2014/main" id="{AA9F4D4F-DF48-40B4-8BD4-FD2706CB534A}"/>
              </a:ext>
            </a:extLst>
          </p:cNvPr>
          <p:cNvSpPr>
            <a:spLocks noGrp="1"/>
          </p:cNvSpPr>
          <p:nvPr>
            <p:ph sz="quarter" idx="15" hasCustomPrompt="1"/>
          </p:nvPr>
        </p:nvSpPr>
        <p:spPr>
          <a:xfrm>
            <a:off x="5029200" y="3252788"/>
            <a:ext cx="3657600" cy="893761"/>
          </a:xfrm>
        </p:spPr>
        <p:txBody>
          <a:bodyPr/>
          <a:lstStyle>
            <a:lvl1pPr marL="101600" indent="0">
              <a:buNone/>
              <a:defRPr sz="2200"/>
            </a:lvl1pPr>
          </a:lstStyle>
          <a:p>
            <a:pPr lvl="0"/>
            <a:r>
              <a:rPr lang="en-US" dirty="0"/>
              <a:t>Chapter name</a:t>
            </a:r>
          </a:p>
        </p:txBody>
      </p:sp>
      <p:sp>
        <p:nvSpPr>
          <p:cNvPr id="21" name="Picture Placeholder 2">
            <a:extLst>
              <a:ext uri="{FF2B5EF4-FFF2-40B4-BE49-F238E27FC236}">
                <a16:creationId xmlns:a16="http://schemas.microsoft.com/office/drawing/2014/main" id="{3775DEB9-371F-4F7C-9E72-5881E622C6B2}"/>
              </a:ext>
            </a:extLst>
          </p:cNvPr>
          <p:cNvSpPr>
            <a:spLocks noGrp="1"/>
          </p:cNvSpPr>
          <p:nvPr>
            <p:ph type="pic" sz="quarter" idx="18"/>
          </p:nvPr>
        </p:nvSpPr>
        <p:spPr>
          <a:xfrm>
            <a:off x="457200" y="1517650"/>
            <a:ext cx="4178300" cy="4608513"/>
          </a:xfrm>
        </p:spPr>
        <p:txBody>
          <a:bodyPr/>
          <a:lstStyle/>
          <a:p>
            <a:endParaRPr lang="en-IN"/>
          </a:p>
        </p:txBody>
      </p:sp>
      <p:sp>
        <p:nvSpPr>
          <p:cNvPr id="22" name="Picture Placeholder 3">
            <a:extLst>
              <a:ext uri="{FF2B5EF4-FFF2-40B4-BE49-F238E27FC236}">
                <a16:creationId xmlns:a16="http://schemas.microsoft.com/office/drawing/2014/main" id="{0719BB34-6C8A-431F-A718-92C95487F7B6}"/>
              </a:ext>
            </a:extLst>
          </p:cNvPr>
          <p:cNvSpPr>
            <a:spLocks noGrp="1"/>
          </p:cNvSpPr>
          <p:nvPr>
            <p:ph type="pic" sz="quarter" idx="19"/>
          </p:nvPr>
        </p:nvSpPr>
        <p:spPr>
          <a:xfrm>
            <a:off x="457200" y="6291263"/>
            <a:ext cx="1262063" cy="566737"/>
          </a:xfrm>
        </p:spPr>
        <p:txBody>
          <a:bodyPr/>
          <a:lstStyle/>
          <a:p>
            <a:endParaRPr lang="en-IN" dirty="0"/>
          </a:p>
        </p:txBody>
      </p:sp>
      <p:sp>
        <p:nvSpPr>
          <p:cNvPr id="23" name="Content Placeholder 7">
            <a:extLst>
              <a:ext uri="{FF2B5EF4-FFF2-40B4-BE49-F238E27FC236}">
                <a16:creationId xmlns:a16="http://schemas.microsoft.com/office/drawing/2014/main" id="{F1702C9D-6322-4EB6-8C1C-0A4114EB9DC8}"/>
              </a:ext>
            </a:extLst>
          </p:cNvPr>
          <p:cNvSpPr>
            <a:spLocks noGrp="1"/>
          </p:cNvSpPr>
          <p:nvPr>
            <p:ph sz="quarter" idx="20" hasCustomPrompt="1"/>
          </p:nvPr>
        </p:nvSpPr>
        <p:spPr>
          <a:xfrm>
            <a:off x="5029200" y="4379844"/>
            <a:ext cx="3657600" cy="893761"/>
          </a:xfrm>
        </p:spPr>
        <p:txBody>
          <a:bodyPr/>
          <a:lstStyle>
            <a:lvl1pPr marL="101600" indent="0">
              <a:buNone/>
              <a:defRPr sz="2200"/>
            </a:lvl1pPr>
          </a:lstStyle>
          <a:p>
            <a:pPr lvl="0"/>
            <a:r>
              <a:rPr lang="en-US" dirty="0"/>
              <a:t>Chapter name</a:t>
            </a:r>
          </a:p>
        </p:txBody>
      </p:sp>
      <p:sp>
        <p:nvSpPr>
          <p:cNvPr id="3" name="Content Placeholder 2">
            <a:extLst>
              <a:ext uri="{FF2B5EF4-FFF2-40B4-BE49-F238E27FC236}">
                <a16:creationId xmlns:a16="http://schemas.microsoft.com/office/drawing/2014/main" id="{8A026303-4976-4CB5-AE31-5123D7A3865C}"/>
              </a:ext>
            </a:extLst>
          </p:cNvPr>
          <p:cNvSpPr>
            <a:spLocks noGrp="1"/>
          </p:cNvSpPr>
          <p:nvPr>
            <p:ph sz="quarter" idx="21"/>
          </p:nvPr>
        </p:nvSpPr>
        <p:spPr>
          <a:xfrm>
            <a:off x="457200" y="990600"/>
            <a:ext cx="8229600" cy="3762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7" name="Content Placeholder 6">
            <a:extLst>
              <a:ext uri="{FF2B5EF4-FFF2-40B4-BE49-F238E27FC236}">
                <a16:creationId xmlns:a16="http://schemas.microsoft.com/office/drawing/2014/main" id="{66C8179C-6F86-4206-8BEB-B985D1E75B5E}"/>
              </a:ext>
            </a:extLst>
          </p:cNvPr>
          <p:cNvSpPr>
            <a:spLocks noGrp="1"/>
          </p:cNvSpPr>
          <p:nvPr>
            <p:ph sz="quarter" idx="22"/>
          </p:nvPr>
        </p:nvSpPr>
        <p:spPr>
          <a:xfrm>
            <a:off x="2895600" y="6477000"/>
            <a:ext cx="5791200" cy="2682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Tree>
    <p:extLst>
      <p:ext uri="{BB962C8B-B14F-4D97-AF65-F5344CB8AC3E}">
        <p14:creationId xmlns:p14="http://schemas.microsoft.com/office/powerpoint/2010/main" val="103655482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Chapter Opener">
    <p:spTree>
      <p:nvGrpSpPr>
        <p:cNvPr id="1" name=""/>
        <p:cNvGrpSpPr/>
        <p:nvPr/>
      </p:nvGrpSpPr>
      <p:grpSpPr>
        <a:xfrm>
          <a:off x="0" y="0"/>
          <a:ext cx="0" cy="0"/>
          <a:chOff x="0" y="0"/>
          <a:chExt cx="0" cy="0"/>
        </a:xfrm>
      </p:grpSpPr>
      <p:sp>
        <p:nvSpPr>
          <p:cNvPr id="7" name="Text Placeholder 6"/>
          <p:cNvSpPr>
            <a:spLocks noGrp="1"/>
          </p:cNvSpPr>
          <p:nvPr>
            <p:ph type="body" sz="quarter" idx="13" hasCustomPrompt="1"/>
          </p:nvPr>
        </p:nvSpPr>
        <p:spPr>
          <a:xfrm>
            <a:off x="457200" y="816430"/>
            <a:ext cx="8229600" cy="478970"/>
          </a:xfrm>
        </p:spPr>
        <p:txBody>
          <a:bodyPr>
            <a:noAutofit/>
          </a:bodyPr>
          <a:lstStyle>
            <a:lvl1pPr marL="0" indent="0">
              <a:spcBef>
                <a:spcPts val="0"/>
              </a:spcBef>
              <a:buNone/>
              <a:defRPr sz="2000">
                <a:solidFill>
                  <a:srgbClr val="007FA3"/>
                </a:solidFill>
              </a:defRPr>
            </a:lvl1pPr>
            <a:lvl2pPr marL="0" indent="0">
              <a:spcBef>
                <a:spcPts val="0"/>
              </a:spcBef>
              <a:buNone/>
              <a:defRPr sz="2400">
                <a:solidFill>
                  <a:schemeClr val="bg1"/>
                </a:solidFill>
              </a:defRPr>
            </a:lvl2pPr>
            <a:lvl3pPr marL="0" indent="0">
              <a:spcBef>
                <a:spcPts val="0"/>
              </a:spcBef>
              <a:buNone/>
              <a:defRPr sz="2400">
                <a:solidFill>
                  <a:schemeClr val="bg1"/>
                </a:solidFill>
              </a:defRPr>
            </a:lvl3pPr>
            <a:lvl4pPr marL="0" indent="0">
              <a:spcBef>
                <a:spcPts val="0"/>
              </a:spcBef>
              <a:buNone/>
              <a:defRPr sz="2400">
                <a:solidFill>
                  <a:schemeClr val="bg1"/>
                </a:solidFill>
              </a:defRPr>
            </a:lvl4pPr>
            <a:lvl5pPr marL="0" indent="0">
              <a:spcBef>
                <a:spcPts val="0"/>
              </a:spcBef>
              <a:buNone/>
              <a:defRPr sz="2400">
                <a:solidFill>
                  <a:schemeClr val="bg1"/>
                </a:solidFill>
              </a:defRPr>
            </a:lvl5pPr>
            <a:lvl6pPr marL="0" indent="0">
              <a:spcBef>
                <a:spcPts val="0"/>
              </a:spcBef>
              <a:buNone/>
              <a:defRPr sz="2400">
                <a:solidFill>
                  <a:schemeClr val="bg1"/>
                </a:solidFill>
              </a:defRPr>
            </a:lvl6pPr>
            <a:lvl7pPr marL="0" indent="0">
              <a:spcBef>
                <a:spcPts val="0"/>
              </a:spcBef>
              <a:buNone/>
              <a:defRPr sz="2400">
                <a:solidFill>
                  <a:schemeClr val="bg1"/>
                </a:solidFill>
              </a:defRPr>
            </a:lvl7pPr>
            <a:lvl8pPr marL="0" indent="0">
              <a:spcBef>
                <a:spcPts val="0"/>
              </a:spcBef>
              <a:buNone/>
              <a:defRPr sz="2400">
                <a:solidFill>
                  <a:schemeClr val="bg1"/>
                </a:solidFill>
              </a:defRPr>
            </a:lvl8pPr>
            <a:lvl9pPr marL="0" indent="0">
              <a:spcBef>
                <a:spcPts val="0"/>
              </a:spcBef>
              <a:buNone/>
              <a:defRPr sz="2400">
                <a:solidFill>
                  <a:schemeClr val="bg1"/>
                </a:solidFill>
              </a:defRPr>
            </a:lvl9pPr>
          </a:lstStyle>
          <a:p>
            <a:pPr lvl="0"/>
            <a:r>
              <a:rPr lang="en-US" dirty="0"/>
              <a:t>Add edition here</a:t>
            </a:r>
          </a:p>
        </p:txBody>
      </p:sp>
      <p:sp>
        <p:nvSpPr>
          <p:cNvPr id="9" name="Text Placeholder 8"/>
          <p:cNvSpPr>
            <a:spLocks noGrp="1"/>
          </p:cNvSpPr>
          <p:nvPr>
            <p:ph type="body" sz="quarter" idx="14" hasCustomPrompt="1"/>
          </p:nvPr>
        </p:nvSpPr>
        <p:spPr>
          <a:xfrm>
            <a:off x="5029200" y="1600201"/>
            <a:ext cx="3657600" cy="1600199"/>
          </a:xfrm>
        </p:spPr>
        <p:txBody>
          <a:bodyPr anchor="b">
            <a:noAutofit/>
          </a:bodyPr>
          <a:lstStyle>
            <a:lvl1pPr marL="0" indent="0">
              <a:spcBef>
                <a:spcPts val="0"/>
              </a:spcBef>
              <a:buNone/>
              <a:defRPr sz="3000" baseline="0"/>
            </a:lvl1pPr>
            <a:lvl2pPr marL="0" indent="0">
              <a:spcBef>
                <a:spcPts val="0"/>
              </a:spcBef>
              <a:buNone/>
              <a:defRPr sz="4400"/>
            </a:lvl2pPr>
            <a:lvl3pPr marL="0" indent="0">
              <a:spcBef>
                <a:spcPts val="0"/>
              </a:spcBef>
              <a:buNone/>
              <a:defRPr sz="4400"/>
            </a:lvl3pPr>
            <a:lvl4pPr marL="0" indent="0">
              <a:spcBef>
                <a:spcPts val="0"/>
              </a:spcBef>
              <a:buNone/>
              <a:defRPr sz="4400"/>
            </a:lvl4pPr>
            <a:lvl5pPr marL="0" indent="0">
              <a:spcBef>
                <a:spcPts val="0"/>
              </a:spcBef>
              <a:buNone/>
              <a:defRPr sz="4400"/>
            </a:lvl5pPr>
            <a:lvl6pPr marL="0" indent="0">
              <a:spcBef>
                <a:spcPts val="0"/>
              </a:spcBef>
              <a:buNone/>
              <a:defRPr sz="4400"/>
            </a:lvl6pPr>
            <a:lvl7pPr marL="0" indent="0">
              <a:spcBef>
                <a:spcPts val="0"/>
              </a:spcBef>
              <a:buNone/>
              <a:defRPr sz="4400"/>
            </a:lvl7pPr>
            <a:lvl8pPr marL="0" indent="0">
              <a:spcBef>
                <a:spcPts val="0"/>
              </a:spcBef>
              <a:buNone/>
              <a:defRPr sz="4400"/>
            </a:lvl8pPr>
            <a:lvl9pPr marL="0" indent="0">
              <a:spcBef>
                <a:spcPts val="0"/>
              </a:spcBef>
              <a:buNone/>
              <a:defRPr sz="4400"/>
            </a:lvl9pPr>
          </a:lstStyle>
          <a:p>
            <a:pPr lvl="0"/>
            <a:r>
              <a:rPr lang="en-US" dirty="0"/>
              <a:t>Chapter ##</a:t>
            </a:r>
          </a:p>
        </p:txBody>
      </p:sp>
      <p:sp>
        <p:nvSpPr>
          <p:cNvPr id="10" name="Text Placeholder 8"/>
          <p:cNvSpPr>
            <a:spLocks noGrp="1"/>
          </p:cNvSpPr>
          <p:nvPr>
            <p:ph type="body" sz="quarter" idx="15" hasCustomPrompt="1"/>
          </p:nvPr>
        </p:nvSpPr>
        <p:spPr>
          <a:xfrm>
            <a:off x="5029200" y="3200400"/>
            <a:ext cx="3657600" cy="2925763"/>
          </a:xfrm>
        </p:spPr>
        <p:txBody>
          <a:bodyPr>
            <a:noAutofit/>
          </a:bodyPr>
          <a:lstStyle>
            <a:lvl1pPr marL="0" indent="0">
              <a:spcBef>
                <a:spcPts val="0"/>
              </a:spcBef>
              <a:buNone/>
              <a:defRPr sz="2200"/>
            </a:lvl1pPr>
            <a:lvl2pPr marL="0" indent="0">
              <a:spcBef>
                <a:spcPts val="0"/>
              </a:spcBef>
              <a:buNone/>
              <a:defRPr/>
            </a:lvl2pPr>
            <a:lvl3pPr marL="0" indent="0">
              <a:spcBef>
                <a:spcPts val="0"/>
              </a:spcBef>
              <a:buNone/>
              <a:defRPr/>
            </a:lvl3pPr>
            <a:lvl4pPr marL="0" indent="0">
              <a:spcBef>
                <a:spcPts val="0"/>
              </a:spcBef>
              <a:buNone/>
              <a:defRPr/>
            </a:lvl4pPr>
            <a:lvl5pPr marL="0" indent="0">
              <a:spcBef>
                <a:spcPts val="0"/>
              </a:spcBef>
              <a:buNone/>
              <a:defRPr/>
            </a:lvl5pPr>
            <a:lvl6pPr marL="0" indent="0">
              <a:spcBef>
                <a:spcPts val="0"/>
              </a:spcBef>
              <a:buNone/>
              <a:defRPr/>
            </a:lvl6pPr>
            <a:lvl7pPr marL="0" indent="0">
              <a:spcBef>
                <a:spcPts val="0"/>
              </a:spcBef>
              <a:buNone/>
              <a:defRPr/>
            </a:lvl7pPr>
            <a:lvl8pPr marL="0" indent="0">
              <a:spcBef>
                <a:spcPts val="0"/>
              </a:spcBef>
              <a:buNone/>
              <a:defRPr/>
            </a:lvl8pPr>
            <a:lvl9pPr marL="0" indent="0">
              <a:spcBef>
                <a:spcPts val="0"/>
              </a:spcBef>
              <a:buNone/>
              <a:defRPr/>
            </a:lvl9pPr>
          </a:lstStyle>
          <a:p>
            <a:pPr lvl="0"/>
            <a:r>
              <a:rPr lang="en-US" dirty="0"/>
              <a:t>Chapter title</a:t>
            </a:r>
          </a:p>
        </p:txBody>
      </p:sp>
      <p:sp>
        <p:nvSpPr>
          <p:cNvPr id="14" name="Title 13"/>
          <p:cNvSpPr>
            <a:spLocks noGrp="1"/>
          </p:cNvSpPr>
          <p:nvPr>
            <p:ph type="title"/>
          </p:nvPr>
        </p:nvSpPr>
        <p:spPr>
          <a:xfrm>
            <a:off x="457200" y="215372"/>
            <a:ext cx="8229600" cy="621792"/>
          </a:xfrm>
        </p:spPr>
        <p:txBody>
          <a:bodyPr anchor="t" anchorCtr="0"/>
          <a:lstStyle/>
          <a:p>
            <a:r>
              <a:rPr lang="en-US" dirty="0"/>
              <a:t>Click to edit Master title style</a:t>
            </a:r>
          </a:p>
        </p:txBody>
      </p:sp>
      <p:sp>
        <p:nvSpPr>
          <p:cNvPr id="15" name="Date Placeholder 14"/>
          <p:cNvSpPr>
            <a:spLocks noGrp="1"/>
          </p:cNvSpPr>
          <p:nvPr>
            <p:ph type="dt" sz="half" idx="16"/>
          </p:nvPr>
        </p:nvSpPr>
        <p:spPr/>
        <p:txBody>
          <a:bodyPr/>
          <a:lstStyle/>
          <a:p>
            <a:fld id="{A9DF6EFB-3F44-496C-A842-1E0B3D3B975A}" type="datetimeFigureOut">
              <a:rPr lang="en-US" smtClean="0"/>
              <a:pPr/>
              <a:t>8/30/2022</a:t>
            </a:fld>
            <a:endParaRPr lang="en-US" dirty="0"/>
          </a:p>
        </p:txBody>
      </p:sp>
      <p:sp>
        <p:nvSpPr>
          <p:cNvPr id="17" name="Slide Number Placeholder 16"/>
          <p:cNvSpPr>
            <a:spLocks noGrp="1"/>
          </p:cNvSpPr>
          <p:nvPr>
            <p:ph type="sldNum" sz="quarter" idx="17"/>
          </p:nvPr>
        </p:nvSpPr>
        <p:spPr/>
        <p:txBody>
          <a:bodyPr/>
          <a:lstStyle/>
          <a:p>
            <a:fld id="{200B2350-5261-4F5C-9DF5-EF0D264FC8D2}" type="slidenum">
              <a:rPr lang="en-US" smtClean="0"/>
              <a:pPr/>
              <a:t>‹#›</a:t>
            </a:fld>
            <a:endParaRPr lang="en-US" dirty="0"/>
          </a:p>
        </p:txBody>
      </p:sp>
      <p:sp>
        <p:nvSpPr>
          <p:cNvPr id="18" name="Footer Placeholder 17"/>
          <p:cNvSpPr>
            <a:spLocks noGrp="1"/>
          </p:cNvSpPr>
          <p:nvPr>
            <p:ph type="ftr" sz="quarter" idx="18"/>
          </p:nvPr>
        </p:nvSpPr>
        <p:spPr/>
        <p:txBody>
          <a:bodyPr/>
          <a:lstStyle/>
          <a:p>
            <a:endParaRPr lang="en-US" dirty="0"/>
          </a:p>
        </p:txBody>
      </p:sp>
      <p:pic>
        <p:nvPicPr>
          <p:cNvPr id="11" name="Picture 10" descr="Pearson Logo"/>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57200" y="6376789"/>
            <a:ext cx="918000" cy="279915"/>
          </a:xfrm>
          <a:prstGeom prst="rect">
            <a:avLst/>
          </a:prstGeom>
        </p:spPr>
      </p:pic>
    </p:spTree>
    <p:extLst>
      <p:ext uri="{BB962C8B-B14F-4D97-AF65-F5344CB8AC3E}">
        <p14:creationId xmlns:p14="http://schemas.microsoft.com/office/powerpoint/2010/main" val="298106283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 Learning Objectives and Content">
    <p:spTree>
      <p:nvGrpSpPr>
        <p:cNvPr id="1" name=""/>
        <p:cNvGrpSpPr/>
        <p:nvPr/>
      </p:nvGrpSpPr>
      <p:grpSpPr>
        <a:xfrm>
          <a:off x="0" y="0"/>
          <a:ext cx="0" cy="0"/>
          <a:chOff x="0" y="0"/>
          <a:chExt cx="0" cy="0"/>
        </a:xfrm>
      </p:grpSpPr>
      <p:sp>
        <p:nvSpPr>
          <p:cNvPr id="8" name="Title 7"/>
          <p:cNvSpPr>
            <a:spLocks noGrp="1"/>
          </p:cNvSpPr>
          <p:nvPr>
            <p:ph type="title"/>
          </p:nvPr>
        </p:nvSpPr>
        <p:spPr>
          <a:xfrm>
            <a:off x="457200" y="215372"/>
            <a:ext cx="8229600" cy="622828"/>
          </a:xfrm>
        </p:spPr>
        <p:txBody>
          <a:bodyPr anchor="t"/>
          <a:lstStyle/>
          <a:p>
            <a:r>
              <a:rPr lang="en-US" dirty="0"/>
              <a:t>Click to edit Master title style</a:t>
            </a:r>
          </a:p>
        </p:txBody>
      </p:sp>
      <p:sp>
        <p:nvSpPr>
          <p:cNvPr id="7" name="Learning Objectives Placeholder 6"/>
          <p:cNvSpPr>
            <a:spLocks noGrp="1"/>
          </p:cNvSpPr>
          <p:nvPr>
            <p:ph type="body" sz="quarter" idx="13" hasCustomPrompt="1"/>
          </p:nvPr>
        </p:nvSpPr>
        <p:spPr>
          <a:xfrm>
            <a:off x="457200" y="816430"/>
            <a:ext cx="8229600" cy="402770"/>
          </a:xfrm>
        </p:spPr>
        <p:txBody>
          <a:bodyPr>
            <a:noAutofit/>
          </a:bodyPr>
          <a:lstStyle>
            <a:lvl1pPr marL="0" indent="0">
              <a:spcBef>
                <a:spcPts val="0"/>
              </a:spcBef>
              <a:buNone/>
              <a:defRPr sz="1600">
                <a:solidFill>
                  <a:srgbClr val="007FA3"/>
                </a:solidFill>
              </a:defRPr>
            </a:lvl1pPr>
            <a:lvl2pPr marL="0" indent="0">
              <a:spcBef>
                <a:spcPts val="0"/>
              </a:spcBef>
              <a:buNone/>
              <a:defRPr sz="2400">
                <a:solidFill>
                  <a:schemeClr val="bg1"/>
                </a:solidFill>
              </a:defRPr>
            </a:lvl2pPr>
            <a:lvl3pPr marL="0" indent="0">
              <a:spcBef>
                <a:spcPts val="0"/>
              </a:spcBef>
              <a:buNone/>
              <a:defRPr sz="2400">
                <a:solidFill>
                  <a:schemeClr val="bg1"/>
                </a:solidFill>
              </a:defRPr>
            </a:lvl3pPr>
            <a:lvl4pPr marL="0" indent="0">
              <a:spcBef>
                <a:spcPts val="0"/>
              </a:spcBef>
              <a:buNone/>
              <a:defRPr sz="2400">
                <a:solidFill>
                  <a:schemeClr val="bg1"/>
                </a:solidFill>
              </a:defRPr>
            </a:lvl4pPr>
            <a:lvl5pPr marL="0" indent="0">
              <a:spcBef>
                <a:spcPts val="0"/>
              </a:spcBef>
              <a:buNone/>
              <a:defRPr sz="2400">
                <a:solidFill>
                  <a:schemeClr val="bg1"/>
                </a:solidFill>
              </a:defRPr>
            </a:lvl5pPr>
            <a:lvl6pPr marL="0" indent="0">
              <a:spcBef>
                <a:spcPts val="0"/>
              </a:spcBef>
              <a:buNone/>
              <a:defRPr sz="2400">
                <a:solidFill>
                  <a:schemeClr val="bg1"/>
                </a:solidFill>
              </a:defRPr>
            </a:lvl6pPr>
            <a:lvl7pPr marL="0" indent="0">
              <a:spcBef>
                <a:spcPts val="0"/>
              </a:spcBef>
              <a:buNone/>
              <a:defRPr sz="2400">
                <a:solidFill>
                  <a:schemeClr val="bg1"/>
                </a:solidFill>
              </a:defRPr>
            </a:lvl7pPr>
            <a:lvl8pPr marL="0" indent="0">
              <a:spcBef>
                <a:spcPts val="0"/>
              </a:spcBef>
              <a:buNone/>
              <a:defRPr sz="2400">
                <a:solidFill>
                  <a:schemeClr val="bg1"/>
                </a:solidFill>
              </a:defRPr>
            </a:lvl8pPr>
            <a:lvl9pPr marL="0" indent="0">
              <a:spcBef>
                <a:spcPts val="0"/>
              </a:spcBef>
              <a:buNone/>
              <a:defRPr sz="2400">
                <a:solidFill>
                  <a:schemeClr val="bg1"/>
                </a:solidFill>
              </a:defRPr>
            </a:lvl9pPr>
          </a:lstStyle>
          <a:p>
            <a:pPr lvl="0"/>
            <a:r>
              <a:rPr lang="en-US" dirty="0"/>
              <a:t>Click to add Learning Objective(s)</a:t>
            </a:r>
          </a:p>
        </p:txBody>
      </p:sp>
      <p:sp>
        <p:nvSpPr>
          <p:cNvPr id="9" name="Content Placeholder 8"/>
          <p:cNvSpPr>
            <a:spLocks noGrp="1"/>
          </p:cNvSpPr>
          <p:nvPr>
            <p:ph sz="quarter" idx="14"/>
          </p:nvPr>
        </p:nvSpPr>
        <p:spPr>
          <a:xfrm>
            <a:off x="457200" y="1600200"/>
            <a:ext cx="8229600" cy="4525963"/>
          </a:xfrm>
        </p:spPr>
        <p:txBody>
          <a:bodyPr/>
          <a:lstStyle>
            <a:lvl5pPr>
              <a:defRPr/>
            </a:lvl5pPr>
            <a:lvl6pPr>
              <a:defRPr/>
            </a:lvl6pPr>
            <a:lvl7pPr>
              <a:defRPr/>
            </a:lvl7pPr>
            <a:lvl8pPr>
              <a:defRPr/>
            </a:lvl8pPr>
            <a:lvl9pPr>
              <a:defRPr/>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Sixth</a:t>
            </a:r>
          </a:p>
          <a:p>
            <a:pPr lvl="6"/>
            <a:r>
              <a:rPr lang="en-US" dirty="0"/>
              <a:t>Seventh</a:t>
            </a:r>
          </a:p>
          <a:p>
            <a:pPr lvl="7"/>
            <a:r>
              <a:rPr lang="en-US" dirty="0"/>
              <a:t>Eighth</a:t>
            </a:r>
          </a:p>
          <a:p>
            <a:pPr lvl="8"/>
            <a:r>
              <a:rPr lang="en-US" dirty="0"/>
              <a:t>Ninth</a:t>
            </a:r>
          </a:p>
        </p:txBody>
      </p:sp>
      <p:sp>
        <p:nvSpPr>
          <p:cNvPr id="12" name="Footer Placeholder 2"/>
          <p:cNvSpPr>
            <a:spLocks noGrp="1"/>
          </p:cNvSpPr>
          <p:nvPr>
            <p:ph type="ftr" sz="quarter" idx="10"/>
          </p:nvPr>
        </p:nvSpPr>
        <p:spPr>
          <a:xfrm>
            <a:off x="93969" y="6172200"/>
            <a:ext cx="8595360" cy="235463"/>
          </a:xfrm>
        </p:spPr>
        <p:txBody>
          <a:bodyPr/>
          <a:lstStyle/>
          <a:p>
            <a:endParaRPr lang="en-US" dirty="0"/>
          </a:p>
        </p:txBody>
      </p:sp>
      <p:sp>
        <p:nvSpPr>
          <p:cNvPr id="4" name="Date Placeholder 3"/>
          <p:cNvSpPr>
            <a:spLocks noGrp="1"/>
          </p:cNvSpPr>
          <p:nvPr>
            <p:ph type="dt" sz="half" idx="11"/>
          </p:nvPr>
        </p:nvSpPr>
        <p:spPr/>
        <p:txBody>
          <a:bodyPr/>
          <a:lstStyle/>
          <a:p>
            <a:fld id="{A9DF6EFB-3F44-496C-A842-1E0B3D3B975A}" type="datetimeFigureOut">
              <a:rPr lang="en-US" smtClean="0"/>
              <a:pPr/>
              <a:t>8/30/2022</a:t>
            </a:fld>
            <a:endParaRPr lang="en-US" dirty="0"/>
          </a:p>
        </p:txBody>
      </p:sp>
      <p:sp>
        <p:nvSpPr>
          <p:cNvPr id="5" name="Slide Number Placeholder 4"/>
          <p:cNvSpPr>
            <a:spLocks noGrp="1"/>
          </p:cNvSpPr>
          <p:nvPr>
            <p:ph type="sldNum" sz="quarter" idx="12"/>
          </p:nvPr>
        </p:nvSpPr>
        <p:spPr/>
        <p:txBody>
          <a:bodyPr/>
          <a:lstStyle/>
          <a:p>
            <a:fld id="{200B2350-5261-4F5C-9DF5-EF0D264FC8D2}" type="slidenum">
              <a:rPr lang="en-US" smtClean="0"/>
              <a:pPr/>
              <a:t>‹#›</a:t>
            </a:fld>
            <a:endParaRPr lang="en-US" dirty="0"/>
          </a:p>
        </p:txBody>
      </p:sp>
    </p:spTree>
    <p:extLst>
      <p:ext uri="{BB962C8B-B14F-4D97-AF65-F5344CB8AC3E}">
        <p14:creationId xmlns:p14="http://schemas.microsoft.com/office/powerpoint/2010/main" val="115246301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8" name="Title 7"/>
          <p:cNvSpPr>
            <a:spLocks noGrp="1"/>
          </p:cNvSpPr>
          <p:nvPr>
            <p:ph type="title"/>
          </p:nvPr>
        </p:nvSpPr>
        <p:spPr>
          <a:xfrm>
            <a:off x="457200" y="146667"/>
            <a:ext cx="8229600" cy="619386"/>
          </a:xfrm>
        </p:spPr>
        <p:txBody>
          <a:bodyPr anchor="ctr"/>
          <a:lstStyle>
            <a:lvl1pPr>
              <a:defRPr sz="3600"/>
            </a:lvl1pPr>
          </a:lstStyle>
          <a:p>
            <a:r>
              <a:rPr lang="en-US" dirty="0"/>
              <a:t>Click to edit Master title style</a:t>
            </a:r>
          </a:p>
        </p:txBody>
      </p:sp>
      <p:sp>
        <p:nvSpPr>
          <p:cNvPr id="3" name="Content Placeholder 2"/>
          <p:cNvSpPr>
            <a:spLocks noGrp="1"/>
          </p:cNvSpPr>
          <p:nvPr>
            <p:ph idx="1"/>
          </p:nvPr>
        </p:nvSpPr>
        <p:spPr/>
        <p:txBody>
          <a:bodyPr anchor="ctr"/>
          <a:lstStyle>
            <a:lvl1pPr marL="342900" indent="-342900">
              <a:buClr>
                <a:srgbClr val="007FA3"/>
              </a:buClr>
              <a:buSzPct val="100000"/>
              <a:buFont typeface="Arial" panose="020B0604020202020204" pitchFamily="34" charset="0"/>
              <a:buChar char="•"/>
              <a:defRPr sz="2400">
                <a:latin typeface="Arial" panose="020B0604020202020204" pitchFamily="34" charset="0"/>
                <a:cs typeface="Arial" panose="020B0604020202020204" pitchFamily="34" charset="0"/>
              </a:defRPr>
            </a:lvl1pPr>
            <a:lvl2pPr marL="800100" indent="-342900">
              <a:buClr>
                <a:srgbClr val="007FA3"/>
              </a:buClr>
              <a:buFont typeface="Arial" panose="020B0604020202020204" pitchFamily="34" charset="0"/>
              <a:buChar char="‒"/>
              <a:defRPr sz="2400">
                <a:latin typeface="Arial" panose="020B0604020202020204" pitchFamily="34" charset="0"/>
                <a:cs typeface="Arial" panose="020B0604020202020204" pitchFamily="34" charset="0"/>
              </a:defRPr>
            </a:lvl2pPr>
            <a:lvl3pPr marL="1257300" indent="-342900">
              <a:buClr>
                <a:srgbClr val="007FA3"/>
              </a:buClr>
              <a:buFont typeface="Wingdings" panose="05000000000000000000" pitchFamily="2" charset="2"/>
              <a:buChar char="§"/>
              <a:defRPr sz="2400">
                <a:latin typeface="Arial" panose="020B0604020202020204" pitchFamily="34" charset="0"/>
                <a:cs typeface="Arial" panose="020B0604020202020204" pitchFamily="34" charset="0"/>
              </a:defRPr>
            </a:lvl3pPr>
            <a:lvl4pPr marL="1714500" indent="-342900">
              <a:buClr>
                <a:srgbClr val="007FA3"/>
              </a:buClr>
              <a:buFont typeface="Arial" panose="020B0604020202020204" pitchFamily="34" charset="0"/>
              <a:buChar char="‒"/>
              <a:defRPr sz="2400">
                <a:latin typeface="Arial" panose="020B0604020202020204" pitchFamily="34" charset="0"/>
                <a:cs typeface="Arial" panose="020B0604020202020204" pitchFamily="34" charset="0"/>
              </a:defRPr>
            </a:lvl4pPr>
            <a:lvl5pPr marL="2171700" indent="-342900">
              <a:buClr>
                <a:srgbClr val="007FA3"/>
              </a:buClr>
              <a:buFont typeface="Arial" panose="020B0604020202020204" pitchFamily="34" charset="0"/>
              <a:buChar char="•"/>
              <a:defRPr sz="2400">
                <a:latin typeface="Arial" panose="020B0604020202020204" pitchFamily="34" charset="0"/>
                <a:cs typeface="Arial" panose="020B0604020202020204" pitchFamily="34" charset="0"/>
              </a:defRPr>
            </a:lvl5pPr>
            <a:lvl6pPr marL="2628900" indent="-342900">
              <a:buClr>
                <a:srgbClr val="007FA3"/>
              </a:buClr>
              <a:buFont typeface="Arial" panose="020B0604020202020204" pitchFamily="34" charset="0"/>
              <a:buChar char="•"/>
              <a:defRPr sz="2400">
                <a:latin typeface="Arial" panose="020B0604020202020204" pitchFamily="34" charset="0"/>
                <a:cs typeface="Arial" panose="020B0604020202020204" pitchFamily="34" charset="0"/>
              </a:defRPr>
            </a:lvl6pPr>
            <a:lvl7pPr marL="3086100" indent="-342900">
              <a:buClr>
                <a:srgbClr val="007FA3"/>
              </a:buClr>
              <a:buFont typeface="Arial" panose="020B0604020202020204" pitchFamily="34" charset="0"/>
              <a:buChar char="•"/>
              <a:defRPr sz="2400">
                <a:latin typeface="Arial" panose="020B0604020202020204" pitchFamily="34" charset="0"/>
                <a:cs typeface="Arial" panose="020B0604020202020204" pitchFamily="34" charset="0"/>
              </a:defRPr>
            </a:lvl7pPr>
            <a:lvl8pPr marL="3543300" indent="-342900">
              <a:buClr>
                <a:srgbClr val="007FA3"/>
              </a:buClr>
              <a:buFont typeface="Arial" panose="020B0604020202020204" pitchFamily="34" charset="0"/>
              <a:buChar char="•"/>
              <a:defRPr sz="2400">
                <a:latin typeface="Arial" panose="020B0604020202020204" pitchFamily="34" charset="0"/>
                <a:cs typeface="Arial" panose="020B0604020202020204" pitchFamily="34" charset="0"/>
              </a:defRPr>
            </a:lvl8pPr>
            <a:lvl9pPr marL="4000500" indent="-342900">
              <a:buClr>
                <a:srgbClr val="007FA3"/>
              </a:buClr>
              <a:buFont typeface="Arial" panose="020B0604020202020204" pitchFamily="34" charset="0"/>
              <a:buChar char="•"/>
              <a:defRPr sz="2400">
                <a:latin typeface="Arial" panose="020B0604020202020204" pitchFamily="34" charset="0"/>
                <a:cs typeface="Arial" panose="020B0604020202020204" pitchFamily="34" charset="0"/>
              </a:defRPr>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Sixth</a:t>
            </a:r>
          </a:p>
          <a:p>
            <a:pPr lvl="6"/>
            <a:r>
              <a:rPr lang="en-US" dirty="0"/>
              <a:t>Seventh</a:t>
            </a:r>
          </a:p>
          <a:p>
            <a:pPr lvl="7"/>
            <a:r>
              <a:rPr lang="en-US" dirty="0"/>
              <a:t>Eighth</a:t>
            </a:r>
          </a:p>
          <a:p>
            <a:pPr lvl="8"/>
            <a:r>
              <a:rPr lang="en-US" dirty="0"/>
              <a:t>Ninth</a:t>
            </a:r>
          </a:p>
        </p:txBody>
      </p:sp>
      <p:sp>
        <p:nvSpPr>
          <p:cNvPr id="6" name="Footer Placeholder 4"/>
          <p:cNvSpPr>
            <a:spLocks noGrp="1"/>
          </p:cNvSpPr>
          <p:nvPr>
            <p:ph type="ftr" sz="quarter" idx="11"/>
          </p:nvPr>
        </p:nvSpPr>
        <p:spPr>
          <a:xfrm>
            <a:off x="93969" y="6172200"/>
            <a:ext cx="8595360" cy="235463"/>
          </a:xfrm>
        </p:spPr>
        <p:txBody>
          <a:bodyPr/>
          <a:lstStyle/>
          <a:p>
            <a:endParaRPr lang="en-US" dirty="0"/>
          </a:p>
        </p:txBody>
      </p:sp>
      <p:sp>
        <p:nvSpPr>
          <p:cNvPr id="9" name="Date Placeholder 3"/>
          <p:cNvSpPr>
            <a:spLocks noGrp="1"/>
          </p:cNvSpPr>
          <p:nvPr>
            <p:ph type="dt" sz="half" idx="10"/>
          </p:nvPr>
        </p:nvSpPr>
        <p:spPr>
          <a:xfrm>
            <a:off x="6335713" y="113072"/>
            <a:ext cx="2133600" cy="182880"/>
          </a:xfrm>
        </p:spPr>
        <p:txBody>
          <a:bodyPr/>
          <a:lstStyle/>
          <a:p>
            <a:fld id="{A9DF6EFB-3F44-496C-A842-1E0B3D3B975A}" type="datetimeFigureOut">
              <a:rPr lang="en-US" smtClean="0"/>
              <a:pPr/>
              <a:t>8/30/2022</a:t>
            </a:fld>
            <a:endParaRPr lang="en-US" dirty="0"/>
          </a:p>
        </p:txBody>
      </p:sp>
      <p:sp>
        <p:nvSpPr>
          <p:cNvPr id="10" name="Slide Number Placeholder 5"/>
          <p:cNvSpPr>
            <a:spLocks noGrp="1"/>
          </p:cNvSpPr>
          <p:nvPr>
            <p:ph type="sldNum" sz="quarter" idx="12"/>
          </p:nvPr>
        </p:nvSpPr>
        <p:spPr>
          <a:xfrm>
            <a:off x="8469312" y="113072"/>
            <a:ext cx="551783" cy="182880"/>
          </a:xfrm>
        </p:spPr>
        <p:txBody>
          <a:bodyPr/>
          <a:lstStyle/>
          <a:p>
            <a:fld id="{200B2350-5261-4F5C-9DF5-EF0D264FC8D2}" type="slidenum">
              <a:rPr lang="en-US" smtClean="0"/>
              <a:pPr/>
              <a:t>‹#›</a:t>
            </a:fld>
            <a:endParaRPr lang="en-US" dirty="0"/>
          </a:p>
        </p:txBody>
      </p:sp>
    </p:spTree>
    <p:extLst>
      <p:ext uri="{BB962C8B-B14F-4D97-AF65-F5344CB8AC3E}">
        <p14:creationId xmlns:p14="http://schemas.microsoft.com/office/powerpoint/2010/main" val="121090934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2_Title and Content">
    <p:spTree>
      <p:nvGrpSpPr>
        <p:cNvPr id="1" name=""/>
        <p:cNvGrpSpPr/>
        <p:nvPr/>
      </p:nvGrpSpPr>
      <p:grpSpPr>
        <a:xfrm>
          <a:off x="0" y="0"/>
          <a:ext cx="0" cy="0"/>
          <a:chOff x="0" y="0"/>
          <a:chExt cx="0" cy="0"/>
        </a:xfrm>
      </p:grpSpPr>
      <p:sp>
        <p:nvSpPr>
          <p:cNvPr id="8" name="Title 7"/>
          <p:cNvSpPr>
            <a:spLocks noGrp="1"/>
          </p:cNvSpPr>
          <p:nvPr>
            <p:ph type="title"/>
          </p:nvPr>
        </p:nvSpPr>
        <p:spPr>
          <a:xfrm>
            <a:off x="457200" y="146667"/>
            <a:ext cx="8229600" cy="619386"/>
          </a:xfrm>
        </p:spPr>
        <p:txBody>
          <a:bodyPr anchor="ctr"/>
          <a:lstStyle>
            <a:lvl1pPr>
              <a:defRPr sz="3600"/>
            </a:lvl1pPr>
          </a:lstStyle>
          <a:p>
            <a:r>
              <a:rPr lang="en-US" dirty="0"/>
              <a:t>Click to edit Master title style</a:t>
            </a:r>
          </a:p>
        </p:txBody>
      </p:sp>
      <p:sp>
        <p:nvSpPr>
          <p:cNvPr id="6" name="Footer Placeholder 4"/>
          <p:cNvSpPr>
            <a:spLocks noGrp="1"/>
          </p:cNvSpPr>
          <p:nvPr>
            <p:ph type="ftr" sz="quarter" idx="11"/>
          </p:nvPr>
        </p:nvSpPr>
        <p:spPr>
          <a:xfrm>
            <a:off x="93969" y="6172200"/>
            <a:ext cx="8595360" cy="235463"/>
          </a:xfrm>
        </p:spPr>
        <p:txBody>
          <a:bodyPr/>
          <a:lstStyle/>
          <a:p>
            <a:endParaRPr lang="en-US" dirty="0"/>
          </a:p>
        </p:txBody>
      </p:sp>
      <p:sp>
        <p:nvSpPr>
          <p:cNvPr id="9" name="Date Placeholder 3"/>
          <p:cNvSpPr>
            <a:spLocks noGrp="1"/>
          </p:cNvSpPr>
          <p:nvPr>
            <p:ph type="dt" sz="half" idx="10"/>
          </p:nvPr>
        </p:nvSpPr>
        <p:spPr>
          <a:xfrm>
            <a:off x="6335713" y="113072"/>
            <a:ext cx="2133600" cy="182880"/>
          </a:xfrm>
        </p:spPr>
        <p:txBody>
          <a:bodyPr/>
          <a:lstStyle/>
          <a:p>
            <a:fld id="{A9DF6EFB-3F44-496C-A842-1E0B3D3B975A}" type="datetimeFigureOut">
              <a:rPr lang="en-US" smtClean="0"/>
              <a:pPr/>
              <a:t>8/30/2022</a:t>
            </a:fld>
            <a:endParaRPr lang="en-US" dirty="0"/>
          </a:p>
        </p:txBody>
      </p:sp>
      <p:sp>
        <p:nvSpPr>
          <p:cNvPr id="10" name="Slide Number Placeholder 5"/>
          <p:cNvSpPr>
            <a:spLocks noGrp="1"/>
          </p:cNvSpPr>
          <p:nvPr>
            <p:ph type="sldNum" sz="quarter" idx="12"/>
          </p:nvPr>
        </p:nvSpPr>
        <p:spPr>
          <a:xfrm>
            <a:off x="8469312" y="113072"/>
            <a:ext cx="551783" cy="182880"/>
          </a:xfrm>
        </p:spPr>
        <p:txBody>
          <a:bodyPr/>
          <a:lstStyle/>
          <a:p>
            <a:fld id="{200B2350-5261-4F5C-9DF5-EF0D264FC8D2}" type="slidenum">
              <a:rPr lang="en-US" smtClean="0"/>
              <a:pPr/>
              <a:t>‹#›</a:t>
            </a:fld>
            <a:endParaRPr lang="en-US" dirty="0"/>
          </a:p>
        </p:txBody>
      </p:sp>
      <p:sp>
        <p:nvSpPr>
          <p:cNvPr id="4" name="Content Placeholder 3">
            <a:extLst>
              <a:ext uri="{FF2B5EF4-FFF2-40B4-BE49-F238E27FC236}">
                <a16:creationId xmlns:a16="http://schemas.microsoft.com/office/drawing/2014/main" id="{42E48EFC-0C4E-479B-AAE7-B6EA2C945310}"/>
              </a:ext>
            </a:extLst>
          </p:cNvPr>
          <p:cNvSpPr>
            <a:spLocks noGrp="1"/>
          </p:cNvSpPr>
          <p:nvPr>
            <p:ph sz="quarter" idx="13"/>
          </p:nvPr>
        </p:nvSpPr>
        <p:spPr>
          <a:xfrm>
            <a:off x="457200" y="1219200"/>
            <a:ext cx="2209800" cy="3810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7" name="Picture Placeholder 6">
            <a:extLst>
              <a:ext uri="{FF2B5EF4-FFF2-40B4-BE49-F238E27FC236}">
                <a16:creationId xmlns:a16="http://schemas.microsoft.com/office/drawing/2014/main" id="{752AE262-30A7-4D91-9921-2A686AFFC05A}"/>
              </a:ext>
            </a:extLst>
          </p:cNvPr>
          <p:cNvSpPr>
            <a:spLocks noGrp="1"/>
          </p:cNvSpPr>
          <p:nvPr>
            <p:ph type="pic" sz="quarter" idx="14"/>
          </p:nvPr>
        </p:nvSpPr>
        <p:spPr>
          <a:xfrm>
            <a:off x="457200" y="2481991"/>
            <a:ext cx="2209800" cy="381000"/>
          </a:xfrm>
        </p:spPr>
        <p:txBody>
          <a:bodyPr/>
          <a:lstStyle/>
          <a:p>
            <a:endParaRPr lang="en-IN" dirty="0"/>
          </a:p>
        </p:txBody>
      </p:sp>
      <p:sp>
        <p:nvSpPr>
          <p:cNvPr id="12" name="Content Placeholder 11">
            <a:extLst>
              <a:ext uri="{FF2B5EF4-FFF2-40B4-BE49-F238E27FC236}">
                <a16:creationId xmlns:a16="http://schemas.microsoft.com/office/drawing/2014/main" id="{2A36DBE9-941E-4967-A6E8-95BFB9D9E60F}"/>
              </a:ext>
            </a:extLst>
          </p:cNvPr>
          <p:cNvSpPr>
            <a:spLocks noGrp="1"/>
          </p:cNvSpPr>
          <p:nvPr>
            <p:ph sz="quarter" idx="15"/>
          </p:nvPr>
        </p:nvSpPr>
        <p:spPr>
          <a:xfrm>
            <a:off x="457200" y="1828800"/>
            <a:ext cx="2209800" cy="4572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3" name="Picture Placeholder 2">
            <a:extLst>
              <a:ext uri="{FF2B5EF4-FFF2-40B4-BE49-F238E27FC236}">
                <a16:creationId xmlns:a16="http://schemas.microsoft.com/office/drawing/2014/main" id="{E1DF299F-B978-484A-9AF3-C8B54224B94C}"/>
              </a:ext>
            </a:extLst>
          </p:cNvPr>
          <p:cNvSpPr>
            <a:spLocks noGrp="1"/>
          </p:cNvSpPr>
          <p:nvPr>
            <p:ph type="pic" sz="quarter" idx="16"/>
          </p:nvPr>
        </p:nvSpPr>
        <p:spPr>
          <a:xfrm>
            <a:off x="4800600" y="1752600"/>
            <a:ext cx="1676400" cy="990600"/>
          </a:xfrm>
        </p:spPr>
        <p:txBody>
          <a:bodyPr/>
          <a:lstStyle/>
          <a:p>
            <a:endParaRPr lang="en-US"/>
          </a:p>
        </p:txBody>
      </p:sp>
      <p:sp>
        <p:nvSpPr>
          <p:cNvPr id="5" name="Content Placeholder 4">
            <a:extLst>
              <a:ext uri="{FF2B5EF4-FFF2-40B4-BE49-F238E27FC236}">
                <a16:creationId xmlns:a16="http://schemas.microsoft.com/office/drawing/2014/main" id="{8DD5B173-0193-26F8-BE33-BFDCE1E9F3DF}"/>
              </a:ext>
            </a:extLst>
          </p:cNvPr>
          <p:cNvSpPr>
            <a:spLocks noGrp="1"/>
          </p:cNvSpPr>
          <p:nvPr>
            <p:ph sz="quarter" idx="17"/>
          </p:nvPr>
        </p:nvSpPr>
        <p:spPr>
          <a:xfrm>
            <a:off x="4038600" y="3200400"/>
            <a:ext cx="1295400" cy="457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11" name="Picture Placeholder 10">
            <a:extLst>
              <a:ext uri="{FF2B5EF4-FFF2-40B4-BE49-F238E27FC236}">
                <a16:creationId xmlns:a16="http://schemas.microsoft.com/office/drawing/2014/main" id="{C6C1D400-CB76-954B-15A2-22398CC83E8E}"/>
              </a:ext>
            </a:extLst>
          </p:cNvPr>
          <p:cNvSpPr>
            <a:spLocks noGrp="1"/>
          </p:cNvSpPr>
          <p:nvPr>
            <p:ph type="pic" sz="quarter" idx="18"/>
          </p:nvPr>
        </p:nvSpPr>
        <p:spPr>
          <a:xfrm>
            <a:off x="7162800" y="1143000"/>
            <a:ext cx="1306513" cy="619125"/>
          </a:xfrm>
        </p:spPr>
        <p:txBody>
          <a:bodyPr/>
          <a:lstStyle/>
          <a:p>
            <a:endParaRPr lang="en-US"/>
          </a:p>
        </p:txBody>
      </p:sp>
      <p:sp>
        <p:nvSpPr>
          <p:cNvPr id="14" name="Picture Placeholder 13">
            <a:extLst>
              <a:ext uri="{FF2B5EF4-FFF2-40B4-BE49-F238E27FC236}">
                <a16:creationId xmlns:a16="http://schemas.microsoft.com/office/drawing/2014/main" id="{641D82D1-1791-1F09-86C2-71E25015CE90}"/>
              </a:ext>
            </a:extLst>
          </p:cNvPr>
          <p:cNvSpPr>
            <a:spLocks noGrp="1"/>
          </p:cNvSpPr>
          <p:nvPr>
            <p:ph type="pic" sz="quarter" idx="19"/>
          </p:nvPr>
        </p:nvSpPr>
        <p:spPr>
          <a:xfrm>
            <a:off x="7239000" y="2590800"/>
            <a:ext cx="914400" cy="533400"/>
          </a:xfrm>
        </p:spPr>
        <p:txBody>
          <a:bodyPr/>
          <a:lstStyle/>
          <a:p>
            <a:endParaRPr lang="en-US"/>
          </a:p>
        </p:txBody>
      </p:sp>
      <p:sp>
        <p:nvSpPr>
          <p:cNvPr id="16" name="Picture Placeholder 15">
            <a:extLst>
              <a:ext uri="{FF2B5EF4-FFF2-40B4-BE49-F238E27FC236}">
                <a16:creationId xmlns:a16="http://schemas.microsoft.com/office/drawing/2014/main" id="{B755E3A1-A59D-C228-C58C-315C6B6D32C6}"/>
              </a:ext>
            </a:extLst>
          </p:cNvPr>
          <p:cNvSpPr>
            <a:spLocks noGrp="1"/>
          </p:cNvSpPr>
          <p:nvPr>
            <p:ph type="pic" sz="quarter" idx="20"/>
          </p:nvPr>
        </p:nvSpPr>
        <p:spPr>
          <a:xfrm>
            <a:off x="6096000" y="3209925"/>
            <a:ext cx="533400" cy="604838"/>
          </a:xfrm>
        </p:spPr>
        <p:txBody>
          <a:bodyPr/>
          <a:lstStyle/>
          <a:p>
            <a:endParaRPr lang="en-US"/>
          </a:p>
        </p:txBody>
      </p:sp>
      <p:sp>
        <p:nvSpPr>
          <p:cNvPr id="18" name="Picture Placeholder 17">
            <a:extLst>
              <a:ext uri="{FF2B5EF4-FFF2-40B4-BE49-F238E27FC236}">
                <a16:creationId xmlns:a16="http://schemas.microsoft.com/office/drawing/2014/main" id="{65067607-CEFF-B123-3715-5929D5D3DCCD}"/>
              </a:ext>
            </a:extLst>
          </p:cNvPr>
          <p:cNvSpPr>
            <a:spLocks noGrp="1"/>
          </p:cNvSpPr>
          <p:nvPr>
            <p:ph type="pic" sz="quarter" idx="21"/>
          </p:nvPr>
        </p:nvSpPr>
        <p:spPr>
          <a:xfrm>
            <a:off x="3429000" y="1143000"/>
            <a:ext cx="914400" cy="457200"/>
          </a:xfrm>
        </p:spPr>
        <p:txBody>
          <a:bodyPr/>
          <a:lstStyle/>
          <a:p>
            <a:endParaRPr lang="en-US"/>
          </a:p>
        </p:txBody>
      </p:sp>
      <p:sp>
        <p:nvSpPr>
          <p:cNvPr id="20" name="Picture Placeholder 19">
            <a:extLst>
              <a:ext uri="{FF2B5EF4-FFF2-40B4-BE49-F238E27FC236}">
                <a16:creationId xmlns:a16="http://schemas.microsoft.com/office/drawing/2014/main" id="{A942EEB9-81FE-5C1D-9F44-3647CC77A4BB}"/>
              </a:ext>
            </a:extLst>
          </p:cNvPr>
          <p:cNvSpPr>
            <a:spLocks noGrp="1"/>
          </p:cNvSpPr>
          <p:nvPr>
            <p:ph type="pic" sz="quarter" idx="22"/>
          </p:nvPr>
        </p:nvSpPr>
        <p:spPr>
          <a:xfrm>
            <a:off x="7391400" y="3962400"/>
            <a:ext cx="1077913" cy="847725"/>
          </a:xfrm>
        </p:spPr>
        <p:txBody>
          <a:bodyPr/>
          <a:lstStyle/>
          <a:p>
            <a:endParaRPr lang="en-US"/>
          </a:p>
        </p:txBody>
      </p:sp>
      <p:sp>
        <p:nvSpPr>
          <p:cNvPr id="13" name="Content Placeholder 12">
            <a:extLst>
              <a:ext uri="{FF2B5EF4-FFF2-40B4-BE49-F238E27FC236}">
                <a16:creationId xmlns:a16="http://schemas.microsoft.com/office/drawing/2014/main" id="{AB3888D6-A47D-7202-9E8A-BBD2BBFF24F3}"/>
              </a:ext>
            </a:extLst>
          </p:cNvPr>
          <p:cNvSpPr>
            <a:spLocks noGrp="1"/>
          </p:cNvSpPr>
          <p:nvPr>
            <p:ph sz="quarter" idx="23"/>
          </p:nvPr>
        </p:nvSpPr>
        <p:spPr>
          <a:xfrm>
            <a:off x="3124200" y="2286000"/>
            <a:ext cx="1219200" cy="381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06877470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8" name="Title 7"/>
          <p:cNvSpPr>
            <a:spLocks noGrp="1"/>
          </p:cNvSpPr>
          <p:nvPr>
            <p:ph type="title"/>
          </p:nvPr>
        </p:nvSpPr>
        <p:spPr>
          <a:xfrm>
            <a:off x="457200" y="146667"/>
            <a:ext cx="8229600" cy="619386"/>
          </a:xfrm>
        </p:spPr>
        <p:txBody>
          <a:bodyPr anchor="ctr"/>
          <a:lstStyle>
            <a:lvl1pPr>
              <a:defRPr sz="3600"/>
            </a:lvl1pPr>
          </a:lstStyle>
          <a:p>
            <a:r>
              <a:rPr lang="en-US" dirty="0"/>
              <a:t>Click to edit Master title style</a:t>
            </a:r>
          </a:p>
        </p:txBody>
      </p:sp>
      <p:sp>
        <p:nvSpPr>
          <p:cNvPr id="3" name="Content Placeholder 2"/>
          <p:cNvSpPr>
            <a:spLocks noGrp="1"/>
          </p:cNvSpPr>
          <p:nvPr>
            <p:ph idx="1"/>
          </p:nvPr>
        </p:nvSpPr>
        <p:spPr>
          <a:xfrm>
            <a:off x="457200" y="1600201"/>
            <a:ext cx="8229600" cy="2590800"/>
          </a:xfrm>
        </p:spPr>
        <p:txBody>
          <a:bodyPr anchor="ctr"/>
          <a:lstStyle>
            <a:lvl1pPr marL="342900" indent="-342900">
              <a:buClr>
                <a:srgbClr val="007FA3"/>
              </a:buClr>
              <a:buSzPct val="100000"/>
              <a:buFont typeface="Arial" panose="020B0604020202020204" pitchFamily="34" charset="0"/>
              <a:buChar char="•"/>
              <a:defRPr sz="2400">
                <a:latin typeface="Arial" panose="020B0604020202020204" pitchFamily="34" charset="0"/>
                <a:cs typeface="Arial" panose="020B0604020202020204" pitchFamily="34" charset="0"/>
              </a:defRPr>
            </a:lvl1pPr>
            <a:lvl2pPr marL="800100" indent="-342900">
              <a:buClr>
                <a:srgbClr val="007FA3"/>
              </a:buClr>
              <a:buFont typeface="Arial" panose="020B0604020202020204" pitchFamily="34" charset="0"/>
              <a:buChar char="‒"/>
              <a:defRPr sz="2400">
                <a:latin typeface="Arial" panose="020B0604020202020204" pitchFamily="34" charset="0"/>
                <a:cs typeface="Arial" panose="020B0604020202020204" pitchFamily="34" charset="0"/>
              </a:defRPr>
            </a:lvl2pPr>
            <a:lvl3pPr marL="1257300" indent="-342900">
              <a:buClr>
                <a:srgbClr val="007FA3"/>
              </a:buClr>
              <a:buFont typeface="Wingdings" panose="05000000000000000000" pitchFamily="2" charset="2"/>
              <a:buChar char="§"/>
              <a:defRPr sz="2400">
                <a:latin typeface="Arial" panose="020B0604020202020204" pitchFamily="34" charset="0"/>
                <a:cs typeface="Arial" panose="020B0604020202020204" pitchFamily="34" charset="0"/>
              </a:defRPr>
            </a:lvl3pPr>
            <a:lvl4pPr marL="1714500" indent="-342900">
              <a:buClr>
                <a:srgbClr val="007FA3"/>
              </a:buClr>
              <a:buFont typeface="Arial" panose="020B0604020202020204" pitchFamily="34" charset="0"/>
              <a:buChar char="‒"/>
              <a:defRPr sz="2400">
                <a:latin typeface="Arial" panose="020B0604020202020204" pitchFamily="34" charset="0"/>
                <a:cs typeface="Arial" panose="020B0604020202020204" pitchFamily="34" charset="0"/>
              </a:defRPr>
            </a:lvl4pPr>
            <a:lvl5pPr marL="2171700" indent="-342900">
              <a:buClr>
                <a:srgbClr val="007FA3"/>
              </a:buClr>
              <a:buFont typeface="Arial" panose="020B0604020202020204" pitchFamily="34" charset="0"/>
              <a:buChar char="•"/>
              <a:defRPr sz="2400">
                <a:latin typeface="Arial" panose="020B0604020202020204" pitchFamily="34" charset="0"/>
                <a:cs typeface="Arial" panose="020B0604020202020204" pitchFamily="34" charset="0"/>
              </a:defRPr>
            </a:lvl5pPr>
            <a:lvl6pPr marL="2628900" indent="-342900">
              <a:buClr>
                <a:srgbClr val="007FA3"/>
              </a:buClr>
              <a:buFont typeface="Arial" panose="020B0604020202020204" pitchFamily="34" charset="0"/>
              <a:buChar char="•"/>
              <a:defRPr sz="2400">
                <a:latin typeface="Arial" panose="020B0604020202020204" pitchFamily="34" charset="0"/>
                <a:cs typeface="Arial" panose="020B0604020202020204" pitchFamily="34" charset="0"/>
              </a:defRPr>
            </a:lvl6pPr>
            <a:lvl7pPr marL="3086100" indent="-342900">
              <a:buClr>
                <a:srgbClr val="007FA3"/>
              </a:buClr>
              <a:buFont typeface="Arial" panose="020B0604020202020204" pitchFamily="34" charset="0"/>
              <a:buChar char="•"/>
              <a:defRPr sz="2400">
                <a:latin typeface="Arial" panose="020B0604020202020204" pitchFamily="34" charset="0"/>
                <a:cs typeface="Arial" panose="020B0604020202020204" pitchFamily="34" charset="0"/>
              </a:defRPr>
            </a:lvl7pPr>
            <a:lvl8pPr marL="3543300" indent="-342900">
              <a:buClr>
                <a:srgbClr val="007FA3"/>
              </a:buClr>
              <a:buFont typeface="Arial" panose="020B0604020202020204" pitchFamily="34" charset="0"/>
              <a:buChar char="•"/>
              <a:defRPr sz="2400">
                <a:latin typeface="Arial" panose="020B0604020202020204" pitchFamily="34" charset="0"/>
                <a:cs typeface="Arial" panose="020B0604020202020204" pitchFamily="34" charset="0"/>
              </a:defRPr>
            </a:lvl8pPr>
            <a:lvl9pPr marL="4000500" indent="-342900">
              <a:buClr>
                <a:srgbClr val="007FA3"/>
              </a:buClr>
              <a:buFont typeface="Arial" panose="020B0604020202020204" pitchFamily="34" charset="0"/>
              <a:buChar char="•"/>
              <a:defRPr sz="2400">
                <a:latin typeface="Arial" panose="020B0604020202020204" pitchFamily="34" charset="0"/>
                <a:cs typeface="Arial" panose="020B0604020202020204" pitchFamily="34" charset="0"/>
              </a:defRPr>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Sixth</a:t>
            </a:r>
          </a:p>
          <a:p>
            <a:pPr lvl="6"/>
            <a:r>
              <a:rPr lang="en-US" dirty="0"/>
              <a:t>Seventh</a:t>
            </a:r>
          </a:p>
          <a:p>
            <a:pPr lvl="7"/>
            <a:r>
              <a:rPr lang="en-US" dirty="0"/>
              <a:t>Eighth</a:t>
            </a:r>
          </a:p>
          <a:p>
            <a:pPr lvl="8"/>
            <a:r>
              <a:rPr lang="en-US" dirty="0"/>
              <a:t>Ninth</a:t>
            </a:r>
          </a:p>
        </p:txBody>
      </p:sp>
      <p:sp>
        <p:nvSpPr>
          <p:cNvPr id="6" name="Footer Placeholder 4"/>
          <p:cNvSpPr>
            <a:spLocks noGrp="1"/>
          </p:cNvSpPr>
          <p:nvPr>
            <p:ph type="ftr" sz="quarter" idx="11"/>
          </p:nvPr>
        </p:nvSpPr>
        <p:spPr>
          <a:xfrm>
            <a:off x="93969" y="6172200"/>
            <a:ext cx="8595360" cy="235463"/>
          </a:xfrm>
        </p:spPr>
        <p:txBody>
          <a:bodyPr/>
          <a:lstStyle/>
          <a:p>
            <a:endParaRPr lang="en-US" dirty="0"/>
          </a:p>
        </p:txBody>
      </p:sp>
      <p:sp>
        <p:nvSpPr>
          <p:cNvPr id="9" name="Date Placeholder 3"/>
          <p:cNvSpPr>
            <a:spLocks noGrp="1"/>
          </p:cNvSpPr>
          <p:nvPr>
            <p:ph type="dt" sz="half" idx="10"/>
          </p:nvPr>
        </p:nvSpPr>
        <p:spPr>
          <a:xfrm>
            <a:off x="6335713" y="113072"/>
            <a:ext cx="2133600" cy="182880"/>
          </a:xfrm>
        </p:spPr>
        <p:txBody>
          <a:bodyPr/>
          <a:lstStyle/>
          <a:p>
            <a:fld id="{A9DF6EFB-3F44-496C-A842-1E0B3D3B975A}" type="datetimeFigureOut">
              <a:rPr lang="en-US" smtClean="0"/>
              <a:pPr/>
              <a:t>8/30/2022</a:t>
            </a:fld>
            <a:endParaRPr lang="en-US" dirty="0"/>
          </a:p>
        </p:txBody>
      </p:sp>
      <p:sp>
        <p:nvSpPr>
          <p:cNvPr id="10" name="Slide Number Placeholder 5"/>
          <p:cNvSpPr>
            <a:spLocks noGrp="1"/>
          </p:cNvSpPr>
          <p:nvPr>
            <p:ph type="sldNum" sz="quarter" idx="12"/>
          </p:nvPr>
        </p:nvSpPr>
        <p:spPr>
          <a:xfrm>
            <a:off x="8469312" y="113072"/>
            <a:ext cx="551783" cy="182880"/>
          </a:xfrm>
        </p:spPr>
        <p:txBody>
          <a:bodyPr/>
          <a:lstStyle/>
          <a:p>
            <a:fld id="{200B2350-5261-4F5C-9DF5-EF0D264FC8D2}" type="slidenum">
              <a:rPr lang="en-US" smtClean="0"/>
              <a:pPr/>
              <a:t>‹#›</a:t>
            </a:fld>
            <a:endParaRPr lang="en-US" dirty="0"/>
          </a:p>
        </p:txBody>
      </p:sp>
      <p:sp>
        <p:nvSpPr>
          <p:cNvPr id="4" name="Content Placeholder 3">
            <a:extLst>
              <a:ext uri="{FF2B5EF4-FFF2-40B4-BE49-F238E27FC236}">
                <a16:creationId xmlns:a16="http://schemas.microsoft.com/office/drawing/2014/main" id="{405A018F-2C93-569E-67F7-6DEE6E9848C8}"/>
              </a:ext>
            </a:extLst>
          </p:cNvPr>
          <p:cNvSpPr>
            <a:spLocks noGrp="1"/>
          </p:cNvSpPr>
          <p:nvPr>
            <p:ph sz="quarter" idx="13"/>
          </p:nvPr>
        </p:nvSpPr>
        <p:spPr>
          <a:xfrm>
            <a:off x="457200" y="4419600"/>
            <a:ext cx="8229600" cy="990600"/>
          </a:xfrm>
        </p:spPr>
        <p:txBody>
          <a:bodyPr anchor="ctr"/>
          <a:lstStyle>
            <a:lvl1pPr marL="342900" indent="-342900">
              <a:buFont typeface="Arial" panose="020B0604020202020204" pitchFamily="34" charset="0"/>
              <a:buChar char="•"/>
              <a:defRPr sz="2400">
                <a:latin typeface="Arial" panose="020B0604020202020204" pitchFamily="34" charset="0"/>
                <a:cs typeface="Arial" panose="020B0604020202020204" pitchFamily="34" charset="0"/>
              </a:defRPr>
            </a:lvl1pPr>
            <a:lvl2pPr marL="800100" indent="-342900">
              <a:buFont typeface="Arial" panose="020B0604020202020204" pitchFamily="34" charset="0"/>
              <a:buChar char="‒"/>
              <a:defRPr sz="2400">
                <a:latin typeface="Arial" panose="020B0604020202020204" pitchFamily="34" charset="0"/>
                <a:cs typeface="Arial" panose="020B0604020202020204" pitchFamily="34" charset="0"/>
              </a:defRPr>
            </a:lvl2pPr>
            <a:lvl3pPr marL="1257300" indent="-342900">
              <a:buFont typeface="Wingdings" panose="05000000000000000000" pitchFamily="2" charset="2"/>
              <a:buChar char="§"/>
              <a:defRPr sz="2400">
                <a:latin typeface="Arial" panose="020B0604020202020204" pitchFamily="34" charset="0"/>
                <a:cs typeface="Arial" panose="020B0604020202020204" pitchFamily="34" charset="0"/>
              </a:defRPr>
            </a:lvl3pPr>
            <a:lvl4pPr marL="1714500" indent="-342900">
              <a:buFont typeface="Arial" panose="020B0604020202020204" pitchFamily="34" charset="0"/>
              <a:buChar char="‒"/>
              <a:defRPr sz="2400">
                <a:latin typeface="Arial" panose="020B0604020202020204" pitchFamily="34" charset="0"/>
                <a:cs typeface="Arial" panose="020B0604020202020204" pitchFamily="34" charset="0"/>
              </a:defRPr>
            </a:lvl4pPr>
            <a:lvl5pPr marL="2171700" indent="-342900">
              <a:buFont typeface="Arial" panose="020B0604020202020204" pitchFamily="34" charset="0"/>
              <a:buChar char="•"/>
              <a:defRPr sz="2400">
                <a:latin typeface="Arial" panose="020B0604020202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47773146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 and Content+Figures+Tables">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dirty="0"/>
              <a:t>Click to edit Master title style</a:t>
            </a:r>
          </a:p>
        </p:txBody>
      </p:sp>
      <p:sp>
        <p:nvSpPr>
          <p:cNvPr id="7" name="Content Placeholder 6"/>
          <p:cNvSpPr>
            <a:spLocks noGrp="1"/>
          </p:cNvSpPr>
          <p:nvPr>
            <p:ph sz="quarter" idx="14"/>
          </p:nvPr>
        </p:nvSpPr>
        <p:spPr>
          <a:xfrm>
            <a:off x="457200" y="5410200"/>
            <a:ext cx="8229600" cy="758952"/>
          </a:xfrm>
        </p:spPr>
        <p:txBody>
          <a:bodyPr/>
          <a:lstStyle>
            <a:lvl1pPr marL="0" indent="0">
              <a:buNone/>
              <a:defRPr/>
            </a:lvl1pPr>
          </a:lstStyle>
          <a:p>
            <a:pPr lvl="0"/>
            <a:endParaRPr lang="en-US" dirty="0"/>
          </a:p>
        </p:txBody>
      </p:sp>
      <p:sp>
        <p:nvSpPr>
          <p:cNvPr id="4" name="Content Placeholder 3"/>
          <p:cNvSpPr>
            <a:spLocks noGrp="1"/>
          </p:cNvSpPr>
          <p:nvPr>
            <p:ph sz="quarter" idx="13"/>
          </p:nvPr>
        </p:nvSpPr>
        <p:spPr>
          <a:xfrm>
            <a:off x="457200" y="4495800"/>
            <a:ext cx="8229600" cy="762000"/>
          </a:xfrm>
        </p:spPr>
        <p:txBody>
          <a:bodyPr/>
          <a:lstStyle>
            <a:lvl1pPr marL="0" indent="0">
              <a:buNone/>
              <a:defRPr/>
            </a:lvl1pPr>
          </a:lstStyle>
          <a:p>
            <a:pPr lvl="0"/>
            <a:endParaRPr lang="en-US" dirty="0"/>
          </a:p>
        </p:txBody>
      </p:sp>
      <p:sp>
        <p:nvSpPr>
          <p:cNvPr id="3" name="Content Placeholder 2"/>
          <p:cNvSpPr>
            <a:spLocks noGrp="1"/>
          </p:cNvSpPr>
          <p:nvPr>
            <p:ph idx="1"/>
          </p:nvPr>
        </p:nvSpPr>
        <p:spPr>
          <a:xfrm>
            <a:off x="457200" y="1600201"/>
            <a:ext cx="8229600" cy="762000"/>
          </a:xfrm>
        </p:spPr>
        <p:txBody>
          <a:bodyPr/>
          <a:lstStyle>
            <a:lvl1pPr marL="0" indent="0">
              <a:buClr>
                <a:srgbClr val="007FA3"/>
              </a:buClr>
              <a:buSzPct val="100000"/>
              <a:buNone/>
              <a:defRPr/>
            </a:lvl1pPr>
            <a:lvl2pPr>
              <a:buClr>
                <a:srgbClr val="007FA3"/>
              </a:buClr>
              <a:defRPr/>
            </a:lvl2pPr>
            <a:lvl3pPr>
              <a:buClr>
                <a:srgbClr val="007FA3"/>
              </a:buClr>
              <a:defRPr/>
            </a:lvl3pPr>
            <a:lvl4pPr>
              <a:buClr>
                <a:srgbClr val="007FA3"/>
              </a:buClr>
              <a:defRPr/>
            </a:lvl4pPr>
            <a:lvl5pPr>
              <a:buClr>
                <a:srgbClr val="007FA3"/>
              </a:buClr>
              <a:defRPr/>
            </a:lvl5pPr>
            <a:lvl6pPr>
              <a:buClr>
                <a:srgbClr val="007FA3"/>
              </a:buClr>
              <a:defRPr/>
            </a:lvl6pPr>
            <a:lvl7pPr>
              <a:buClr>
                <a:srgbClr val="007FA3"/>
              </a:buClr>
              <a:defRPr/>
            </a:lvl7pPr>
            <a:lvl8pPr>
              <a:buClr>
                <a:srgbClr val="007FA3"/>
              </a:buClr>
              <a:defRPr/>
            </a:lvl8pPr>
            <a:lvl9pPr>
              <a:buClr>
                <a:srgbClr val="007FA3"/>
              </a:buClr>
              <a:defRPr/>
            </a:lvl9pPr>
          </a:lstStyle>
          <a:p>
            <a:pPr lvl="0"/>
            <a:endParaRPr lang="en-US" dirty="0"/>
          </a:p>
        </p:txBody>
      </p:sp>
      <p:sp>
        <p:nvSpPr>
          <p:cNvPr id="6" name="Footer Placeholder 4"/>
          <p:cNvSpPr>
            <a:spLocks noGrp="1"/>
          </p:cNvSpPr>
          <p:nvPr>
            <p:ph type="ftr" sz="quarter" idx="11"/>
          </p:nvPr>
        </p:nvSpPr>
        <p:spPr>
          <a:xfrm>
            <a:off x="93969" y="6172200"/>
            <a:ext cx="8595360" cy="235463"/>
          </a:xfrm>
        </p:spPr>
        <p:txBody>
          <a:bodyPr/>
          <a:lstStyle/>
          <a:p>
            <a:endParaRPr lang="en-US" dirty="0"/>
          </a:p>
        </p:txBody>
      </p:sp>
      <p:sp>
        <p:nvSpPr>
          <p:cNvPr id="9" name="Date Placeholder 3"/>
          <p:cNvSpPr>
            <a:spLocks noGrp="1"/>
          </p:cNvSpPr>
          <p:nvPr>
            <p:ph type="dt" sz="half" idx="10"/>
          </p:nvPr>
        </p:nvSpPr>
        <p:spPr>
          <a:xfrm>
            <a:off x="6335713" y="113072"/>
            <a:ext cx="2133600" cy="182880"/>
          </a:xfrm>
        </p:spPr>
        <p:txBody>
          <a:bodyPr/>
          <a:lstStyle/>
          <a:p>
            <a:fld id="{A9DF6EFB-3F44-496C-A842-1E0B3D3B975A}" type="datetimeFigureOut">
              <a:rPr lang="en-US" smtClean="0"/>
              <a:pPr/>
              <a:t>8/30/2022</a:t>
            </a:fld>
            <a:endParaRPr lang="en-US" dirty="0"/>
          </a:p>
        </p:txBody>
      </p:sp>
      <p:sp>
        <p:nvSpPr>
          <p:cNvPr id="10" name="Slide Number Placeholder 5"/>
          <p:cNvSpPr>
            <a:spLocks noGrp="1"/>
          </p:cNvSpPr>
          <p:nvPr>
            <p:ph type="sldNum" sz="quarter" idx="12"/>
          </p:nvPr>
        </p:nvSpPr>
        <p:spPr>
          <a:xfrm>
            <a:off x="8469312" y="113072"/>
            <a:ext cx="551783" cy="182880"/>
          </a:xfrm>
        </p:spPr>
        <p:txBody>
          <a:bodyPr/>
          <a:lstStyle/>
          <a:p>
            <a:fld id="{200B2350-5261-4F5C-9DF5-EF0D264FC8D2}" type="slidenum">
              <a:rPr lang="en-US" smtClean="0"/>
              <a:pPr/>
              <a:t>‹#›</a:t>
            </a:fld>
            <a:endParaRPr lang="en-US" dirty="0"/>
          </a:p>
        </p:txBody>
      </p:sp>
    </p:spTree>
    <p:extLst>
      <p:ext uri="{BB962C8B-B14F-4D97-AF65-F5344CB8AC3E}">
        <p14:creationId xmlns:p14="http://schemas.microsoft.com/office/powerpoint/2010/main" val="214270568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Learning Objectives">
    <p:spTree>
      <p:nvGrpSpPr>
        <p:cNvPr id="1" name=""/>
        <p:cNvGrpSpPr/>
        <p:nvPr/>
      </p:nvGrpSpPr>
      <p:grpSpPr>
        <a:xfrm>
          <a:off x="0" y="0"/>
          <a:ext cx="0" cy="0"/>
          <a:chOff x="0" y="0"/>
          <a:chExt cx="0" cy="0"/>
        </a:xfrm>
      </p:grpSpPr>
      <p:sp>
        <p:nvSpPr>
          <p:cNvPr id="8" name="Title 7"/>
          <p:cNvSpPr>
            <a:spLocks noGrp="1"/>
          </p:cNvSpPr>
          <p:nvPr>
            <p:ph type="title"/>
          </p:nvPr>
        </p:nvSpPr>
        <p:spPr>
          <a:xfrm>
            <a:off x="457200" y="146667"/>
            <a:ext cx="8229600" cy="619386"/>
          </a:xfrm>
        </p:spPr>
        <p:txBody>
          <a:bodyPr anchor="ctr"/>
          <a:lstStyle>
            <a:lvl1pPr>
              <a:defRPr sz="3600"/>
            </a:lvl1pPr>
          </a:lstStyle>
          <a:p>
            <a:r>
              <a:rPr lang="en-US" dirty="0"/>
              <a:t>Click to edit Master title style</a:t>
            </a:r>
          </a:p>
        </p:txBody>
      </p:sp>
      <p:sp>
        <p:nvSpPr>
          <p:cNvPr id="3" name="Content Placeholder 2"/>
          <p:cNvSpPr>
            <a:spLocks noGrp="1"/>
          </p:cNvSpPr>
          <p:nvPr>
            <p:ph idx="1"/>
          </p:nvPr>
        </p:nvSpPr>
        <p:spPr/>
        <p:txBody>
          <a:bodyPr anchor="ctr"/>
          <a:lstStyle>
            <a:lvl1pPr marL="342900" indent="-342900">
              <a:buClr>
                <a:srgbClr val="007FA3"/>
              </a:buClr>
              <a:buSzPct val="100000"/>
              <a:buFont typeface="Arial" panose="020B0604020202020204" pitchFamily="34" charset="0"/>
              <a:buChar char="•"/>
              <a:defRPr sz="2400">
                <a:latin typeface="Arial" panose="020B0604020202020204" pitchFamily="34" charset="0"/>
                <a:cs typeface="Arial" panose="020B0604020202020204" pitchFamily="34" charset="0"/>
              </a:defRPr>
            </a:lvl1pPr>
            <a:lvl2pPr marL="797814" indent="-342900">
              <a:buClr>
                <a:srgbClr val="007FA3"/>
              </a:buClr>
              <a:buFont typeface="Arial" panose="020B0604020202020204" pitchFamily="34" charset="0"/>
              <a:buChar char="‒"/>
              <a:defRPr sz="2400">
                <a:latin typeface="Arial" panose="020B0604020202020204" pitchFamily="34" charset="0"/>
                <a:cs typeface="Arial" panose="020B0604020202020204" pitchFamily="34" charset="0"/>
              </a:defRPr>
            </a:lvl2pPr>
            <a:lvl3pPr marL="1257300" indent="-342900">
              <a:buClr>
                <a:srgbClr val="007FA3"/>
              </a:buClr>
              <a:buFont typeface="Wingdings" panose="05000000000000000000" pitchFamily="2" charset="2"/>
              <a:buChar char="§"/>
              <a:defRPr sz="2400">
                <a:latin typeface="Arial" panose="020B0604020202020204" pitchFamily="34" charset="0"/>
                <a:cs typeface="Arial" panose="020B0604020202020204" pitchFamily="34" charset="0"/>
              </a:defRPr>
            </a:lvl3pPr>
            <a:lvl4pPr marL="1714500" indent="-342900">
              <a:buClr>
                <a:srgbClr val="007FA3"/>
              </a:buClr>
              <a:buFont typeface="Arial" panose="020B0604020202020204" pitchFamily="34" charset="0"/>
              <a:buChar char="‒"/>
              <a:defRPr sz="2400">
                <a:latin typeface="Arial" panose="020B0604020202020204" pitchFamily="34" charset="0"/>
                <a:cs typeface="Arial" panose="020B0604020202020204" pitchFamily="34" charset="0"/>
              </a:defRPr>
            </a:lvl4pPr>
            <a:lvl5pPr marL="2171700" indent="-342900">
              <a:buClr>
                <a:srgbClr val="007FA3"/>
              </a:buClr>
              <a:buFont typeface="Arial" panose="020B0604020202020204" pitchFamily="34" charset="0"/>
              <a:buChar char="•"/>
              <a:defRPr sz="2400">
                <a:latin typeface="Arial" panose="020B0604020202020204" pitchFamily="34" charset="0"/>
                <a:cs typeface="Arial" panose="020B0604020202020204" pitchFamily="34" charset="0"/>
              </a:defRPr>
            </a:lvl5pPr>
            <a:lvl6pPr marL="2628900" indent="-342900">
              <a:buClr>
                <a:srgbClr val="007FA3"/>
              </a:buClr>
              <a:buFont typeface="Arial" panose="020B0604020202020204" pitchFamily="34" charset="0"/>
              <a:buChar char="•"/>
              <a:defRPr sz="2400">
                <a:latin typeface="Arial" panose="020B0604020202020204" pitchFamily="34" charset="0"/>
                <a:cs typeface="Arial" panose="020B0604020202020204" pitchFamily="34" charset="0"/>
              </a:defRPr>
            </a:lvl6pPr>
            <a:lvl7pPr marL="3086100" indent="-342900">
              <a:buClr>
                <a:srgbClr val="007FA3"/>
              </a:buClr>
              <a:buFont typeface="Arial" panose="020B0604020202020204" pitchFamily="34" charset="0"/>
              <a:buChar char="•"/>
              <a:defRPr sz="2400">
                <a:latin typeface="Arial" panose="020B0604020202020204" pitchFamily="34" charset="0"/>
                <a:cs typeface="Arial" panose="020B0604020202020204" pitchFamily="34" charset="0"/>
              </a:defRPr>
            </a:lvl7pPr>
            <a:lvl8pPr marL="3543300" indent="-342900">
              <a:buClr>
                <a:srgbClr val="007FA3"/>
              </a:buClr>
              <a:buFont typeface="Arial" panose="020B0604020202020204" pitchFamily="34" charset="0"/>
              <a:buChar char="•"/>
              <a:defRPr sz="2400">
                <a:latin typeface="Arial" panose="020B0604020202020204" pitchFamily="34" charset="0"/>
                <a:cs typeface="Arial" panose="020B0604020202020204" pitchFamily="34" charset="0"/>
              </a:defRPr>
            </a:lvl8pPr>
            <a:lvl9pPr marL="4000500" indent="-342900">
              <a:buClr>
                <a:srgbClr val="007FA3"/>
              </a:buClr>
              <a:buFont typeface="Arial" panose="020B0604020202020204" pitchFamily="34" charset="0"/>
              <a:buChar char="•"/>
              <a:defRPr sz="2400">
                <a:latin typeface="Arial" panose="020B0604020202020204" pitchFamily="34" charset="0"/>
                <a:cs typeface="Arial" panose="020B0604020202020204" pitchFamily="34" charset="0"/>
              </a:defRPr>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Sixth</a:t>
            </a:r>
          </a:p>
          <a:p>
            <a:pPr lvl="6"/>
            <a:r>
              <a:rPr lang="en-US" dirty="0"/>
              <a:t>Seventh</a:t>
            </a:r>
          </a:p>
          <a:p>
            <a:pPr lvl="7"/>
            <a:r>
              <a:rPr lang="en-US" dirty="0"/>
              <a:t>Eighth</a:t>
            </a:r>
          </a:p>
          <a:p>
            <a:pPr lvl="8"/>
            <a:r>
              <a:rPr lang="en-US" dirty="0"/>
              <a:t>Ninth</a:t>
            </a:r>
          </a:p>
        </p:txBody>
      </p:sp>
      <p:sp>
        <p:nvSpPr>
          <p:cNvPr id="10" name="Footer Placeholder 4"/>
          <p:cNvSpPr>
            <a:spLocks noGrp="1"/>
          </p:cNvSpPr>
          <p:nvPr>
            <p:ph type="ftr" sz="quarter" idx="11"/>
          </p:nvPr>
        </p:nvSpPr>
        <p:spPr>
          <a:xfrm>
            <a:off x="93969" y="6172200"/>
            <a:ext cx="8595360" cy="235463"/>
          </a:xfrm>
        </p:spPr>
        <p:txBody>
          <a:bodyPr/>
          <a:lstStyle/>
          <a:p>
            <a:endParaRPr lang="en-US" dirty="0"/>
          </a:p>
        </p:txBody>
      </p:sp>
      <p:sp>
        <p:nvSpPr>
          <p:cNvPr id="4" name="Date Placeholder 3"/>
          <p:cNvSpPr>
            <a:spLocks noGrp="1"/>
          </p:cNvSpPr>
          <p:nvPr>
            <p:ph type="dt" sz="half" idx="10"/>
          </p:nvPr>
        </p:nvSpPr>
        <p:spPr/>
        <p:txBody>
          <a:bodyPr/>
          <a:lstStyle/>
          <a:p>
            <a:fld id="{A9DF6EFB-3F44-496C-A842-1E0B3D3B975A}" type="datetimeFigureOut">
              <a:rPr lang="en-US" smtClean="0"/>
              <a:pPr/>
              <a:t>8/30/2022</a:t>
            </a:fld>
            <a:endParaRPr lang="en-US" dirty="0"/>
          </a:p>
        </p:txBody>
      </p:sp>
      <p:sp>
        <p:nvSpPr>
          <p:cNvPr id="6" name="Slide Number Placeholder 5"/>
          <p:cNvSpPr>
            <a:spLocks noGrp="1"/>
          </p:cNvSpPr>
          <p:nvPr>
            <p:ph type="sldNum" sz="quarter" idx="12"/>
          </p:nvPr>
        </p:nvSpPr>
        <p:spPr/>
        <p:txBody>
          <a:bodyPr/>
          <a:lstStyle/>
          <a:p>
            <a:fld id="{200B2350-5261-4F5C-9DF5-EF0D264FC8D2}" type="slidenum">
              <a:rPr lang="en-US" smtClean="0"/>
              <a:pPr/>
              <a:t>‹#›</a:t>
            </a:fld>
            <a:endParaRPr lang="en-US" dirty="0"/>
          </a:p>
        </p:txBody>
      </p:sp>
    </p:spTree>
    <p:extLst>
      <p:ext uri="{BB962C8B-B14F-4D97-AF65-F5344CB8AC3E}">
        <p14:creationId xmlns:p14="http://schemas.microsoft.com/office/powerpoint/2010/main" val="27520083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Figure + Caption">
    <p:spTree>
      <p:nvGrpSpPr>
        <p:cNvPr id="1" name=""/>
        <p:cNvGrpSpPr/>
        <p:nvPr/>
      </p:nvGrpSpPr>
      <p:grpSpPr>
        <a:xfrm>
          <a:off x="0" y="0"/>
          <a:ext cx="0" cy="0"/>
          <a:chOff x="0" y="0"/>
          <a:chExt cx="0" cy="0"/>
        </a:xfrm>
      </p:grpSpPr>
      <p:sp>
        <p:nvSpPr>
          <p:cNvPr id="8" name="Title 7"/>
          <p:cNvSpPr>
            <a:spLocks noGrp="1"/>
          </p:cNvSpPr>
          <p:nvPr>
            <p:ph type="title" hasCustomPrompt="1"/>
          </p:nvPr>
        </p:nvSpPr>
        <p:spPr>
          <a:xfrm>
            <a:off x="457200" y="170767"/>
            <a:ext cx="8229600" cy="602181"/>
          </a:xfrm>
        </p:spPr>
        <p:txBody>
          <a:bodyPr tIns="18000" bIns="18000" anchor="ctr"/>
          <a:lstStyle>
            <a:lvl1pPr>
              <a:defRPr sz="3600">
                <a:solidFill>
                  <a:srgbClr val="007FA3"/>
                </a:solidFill>
              </a:defRPr>
            </a:lvl1pPr>
          </a:lstStyle>
          <a:p>
            <a:r>
              <a:rPr lang="en-US" dirty="0"/>
              <a:t>Click to add figure number and title</a:t>
            </a:r>
          </a:p>
        </p:txBody>
      </p:sp>
      <p:sp>
        <p:nvSpPr>
          <p:cNvPr id="10" name="Text Placeholder 9"/>
          <p:cNvSpPr>
            <a:spLocks noGrp="1"/>
          </p:cNvSpPr>
          <p:nvPr>
            <p:ph type="body" sz="quarter" idx="13" hasCustomPrompt="1"/>
          </p:nvPr>
        </p:nvSpPr>
        <p:spPr>
          <a:xfrm>
            <a:off x="457200" y="5368160"/>
            <a:ext cx="8229600" cy="916856"/>
          </a:xfrm>
        </p:spPr>
        <p:txBody>
          <a:bodyPr anchor="b"/>
          <a:lstStyle>
            <a:lvl1pPr marL="0" indent="0">
              <a:spcBef>
                <a:spcPts val="0"/>
              </a:spcBef>
              <a:buNone/>
              <a:defRPr sz="800"/>
            </a:lvl1pPr>
            <a:lvl2pPr marL="0" indent="0">
              <a:spcBef>
                <a:spcPts val="0"/>
              </a:spcBef>
              <a:buNone/>
              <a:defRPr sz="1600"/>
            </a:lvl2pPr>
            <a:lvl3pPr marL="0" indent="0">
              <a:spcBef>
                <a:spcPts val="0"/>
              </a:spcBef>
              <a:buNone/>
              <a:defRPr sz="1600"/>
            </a:lvl3pPr>
            <a:lvl4pPr marL="0" indent="0">
              <a:spcBef>
                <a:spcPts val="0"/>
              </a:spcBef>
              <a:buNone/>
              <a:defRPr sz="1600"/>
            </a:lvl4pPr>
            <a:lvl5pPr marL="0" indent="0">
              <a:spcBef>
                <a:spcPts val="0"/>
              </a:spcBef>
              <a:buNone/>
              <a:defRPr sz="1600"/>
            </a:lvl5pPr>
            <a:lvl6pPr marL="0" indent="0">
              <a:spcBef>
                <a:spcPts val="0"/>
              </a:spcBef>
              <a:buNone/>
              <a:defRPr sz="1600"/>
            </a:lvl6pPr>
            <a:lvl7pPr marL="0" indent="0">
              <a:spcBef>
                <a:spcPts val="0"/>
              </a:spcBef>
              <a:buNone/>
              <a:defRPr sz="1600"/>
            </a:lvl7pPr>
            <a:lvl8pPr marL="0" indent="0">
              <a:spcBef>
                <a:spcPts val="0"/>
              </a:spcBef>
              <a:buNone/>
              <a:defRPr sz="1600"/>
            </a:lvl8pPr>
            <a:lvl9pPr marL="0" indent="0">
              <a:spcBef>
                <a:spcPts val="0"/>
              </a:spcBef>
              <a:buNone/>
              <a:defRPr sz="1600"/>
            </a:lvl9pPr>
          </a:lstStyle>
          <a:p>
            <a:pPr lvl="0"/>
            <a:r>
              <a:rPr lang="en-US" dirty="0"/>
              <a:t>Click to add caption</a:t>
            </a:r>
          </a:p>
        </p:txBody>
      </p:sp>
      <p:sp>
        <p:nvSpPr>
          <p:cNvPr id="11" name="Footer Placeholder 2"/>
          <p:cNvSpPr>
            <a:spLocks noGrp="1"/>
          </p:cNvSpPr>
          <p:nvPr>
            <p:ph type="ftr" sz="quarter" idx="11"/>
          </p:nvPr>
        </p:nvSpPr>
        <p:spPr>
          <a:xfrm>
            <a:off x="93969" y="6172200"/>
            <a:ext cx="8595360" cy="235463"/>
          </a:xfrm>
        </p:spPr>
        <p:txBody>
          <a:bodyPr/>
          <a:lstStyle/>
          <a:p>
            <a:endParaRPr lang="en-US" dirty="0"/>
          </a:p>
        </p:txBody>
      </p:sp>
      <p:sp>
        <p:nvSpPr>
          <p:cNvPr id="2" name="Date Placeholder 1"/>
          <p:cNvSpPr>
            <a:spLocks noGrp="1"/>
          </p:cNvSpPr>
          <p:nvPr>
            <p:ph type="dt" sz="half" idx="10"/>
          </p:nvPr>
        </p:nvSpPr>
        <p:spPr/>
        <p:txBody>
          <a:bodyPr/>
          <a:lstStyle>
            <a:lvl1pPr>
              <a:defRPr>
                <a:solidFill>
                  <a:schemeClr val="tx1"/>
                </a:solidFill>
              </a:defRPr>
            </a:lvl1pPr>
          </a:lstStyle>
          <a:p>
            <a:fld id="{A9DF6EFB-3F44-496C-A842-1E0B3D3B975A}" type="datetimeFigureOut">
              <a:rPr lang="en-US" smtClean="0"/>
              <a:pPr/>
              <a:t>8/30/2022</a:t>
            </a:fld>
            <a:endParaRPr lang="en-US" dirty="0"/>
          </a:p>
        </p:txBody>
      </p:sp>
      <p:sp>
        <p:nvSpPr>
          <p:cNvPr id="4" name="Slide Number Placeholder 3"/>
          <p:cNvSpPr>
            <a:spLocks noGrp="1"/>
          </p:cNvSpPr>
          <p:nvPr>
            <p:ph type="sldNum" sz="quarter" idx="12"/>
          </p:nvPr>
        </p:nvSpPr>
        <p:spPr/>
        <p:txBody>
          <a:bodyPr/>
          <a:lstStyle>
            <a:lvl1pPr>
              <a:defRPr>
                <a:solidFill>
                  <a:schemeClr val="tx1"/>
                </a:solidFill>
              </a:defRPr>
            </a:lvl1pPr>
          </a:lstStyle>
          <a:p>
            <a:fld id="{200B2350-5261-4F5C-9DF5-EF0D264FC8D2}" type="slidenum">
              <a:rPr lang="en-US" smtClean="0"/>
              <a:pPr/>
              <a:t>‹#›</a:t>
            </a:fld>
            <a:endParaRPr lang="en-US" dirty="0"/>
          </a:p>
        </p:txBody>
      </p:sp>
      <p:sp>
        <p:nvSpPr>
          <p:cNvPr id="16" name="TextBox 15"/>
          <p:cNvSpPr txBox="1"/>
          <p:nvPr userDrawn="1"/>
        </p:nvSpPr>
        <p:spPr>
          <a:xfrm>
            <a:off x="1600200" y="6429345"/>
            <a:ext cx="7181491" cy="276999"/>
          </a:xfrm>
          <a:prstGeom prst="rect">
            <a:avLst/>
          </a:prstGeom>
          <a:noFill/>
        </p:spPr>
        <p:txBody>
          <a:bodyPr wrap="square" rtlCol="0">
            <a:spAutoFit/>
          </a:bodyPr>
          <a:lstStyle/>
          <a:p>
            <a:pPr marL="0" marR="0" indent="0" algn="r" defTabSz="914400" rtl="0" eaLnBrk="1" fontAlgn="auto" latinLnBrk="0" hangingPunct="1">
              <a:lnSpc>
                <a:spcPct val="100000"/>
              </a:lnSpc>
              <a:spcBef>
                <a:spcPts val="0"/>
              </a:spcBef>
              <a:spcAft>
                <a:spcPts val="0"/>
              </a:spcAft>
              <a:buClrTx/>
              <a:buSzTx/>
              <a:buFontTx/>
              <a:buNone/>
              <a:tabLst/>
              <a:defRPr/>
            </a:pPr>
            <a:r>
              <a:rPr lang="en-US" altLang="en-US" sz="1200" b="0" baseline="0" dirty="0">
                <a:latin typeface="Verdana" panose="020B0604030504040204" pitchFamily="34" charset="0"/>
                <a:ea typeface="Verdana" panose="020B0604030504040204" pitchFamily="34" charset="0"/>
                <a:cs typeface="Verdana" panose="020B0604030504040204" pitchFamily="34" charset="0"/>
              </a:rPr>
              <a:t>Copyright © 2021, 2018, 2016 Pearson Education, Inc. All Rights Reserved</a:t>
            </a:r>
          </a:p>
        </p:txBody>
      </p:sp>
      <p:sp>
        <p:nvSpPr>
          <p:cNvPr id="5" name="Content Placeholder 4">
            <a:extLst>
              <a:ext uri="{FF2B5EF4-FFF2-40B4-BE49-F238E27FC236}">
                <a16:creationId xmlns:a16="http://schemas.microsoft.com/office/drawing/2014/main" id="{83700CFE-5068-05B3-834B-1EB2EE1329C9}"/>
              </a:ext>
            </a:extLst>
          </p:cNvPr>
          <p:cNvSpPr>
            <a:spLocks noGrp="1"/>
          </p:cNvSpPr>
          <p:nvPr>
            <p:ph sz="quarter" idx="14"/>
          </p:nvPr>
        </p:nvSpPr>
        <p:spPr>
          <a:xfrm>
            <a:off x="457200" y="1066800"/>
            <a:ext cx="8229600" cy="509588"/>
          </a:xfrm>
        </p:spPr>
        <p:txBody>
          <a:bodyPr tIns="18000" bIns="18000" anchor="ctr"/>
          <a:lstStyle>
            <a:lvl1pPr marL="0" indent="0">
              <a:buNone/>
              <a:defRPr sz="2400">
                <a:latin typeface="Arial" panose="020B0604020202020204" pitchFamily="34" charset="0"/>
                <a:cs typeface="Arial" panose="020B0604020202020204" pitchFamily="34" charset="0"/>
              </a:defRPr>
            </a:lvl1pPr>
            <a:lvl2pPr marL="457200" indent="0">
              <a:buNone/>
              <a:defRPr sz="2400">
                <a:latin typeface="Arial" panose="020B0604020202020204" pitchFamily="34" charset="0"/>
                <a:cs typeface="Arial" panose="020B0604020202020204" pitchFamily="34" charset="0"/>
              </a:defRPr>
            </a:lvl2pPr>
            <a:lvl3pPr marL="914400" indent="0">
              <a:buNone/>
              <a:defRPr sz="2400">
                <a:latin typeface="Arial" panose="020B0604020202020204" pitchFamily="34" charset="0"/>
                <a:cs typeface="Arial" panose="020B0604020202020204" pitchFamily="34" charset="0"/>
              </a:defRPr>
            </a:lvl3pPr>
            <a:lvl4pPr marL="1371600" indent="0">
              <a:buNone/>
              <a:defRPr sz="2400">
                <a:latin typeface="Arial" panose="020B0604020202020204" pitchFamily="34" charset="0"/>
                <a:cs typeface="Arial" panose="020B0604020202020204" pitchFamily="34" charset="0"/>
              </a:defRPr>
            </a:lvl4pPr>
            <a:lvl5pPr marL="1828800" indent="0">
              <a:buNone/>
              <a:defRPr sz="2400">
                <a:latin typeface="Arial" panose="020B0604020202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Picture Placeholder 6">
            <a:extLst>
              <a:ext uri="{FF2B5EF4-FFF2-40B4-BE49-F238E27FC236}">
                <a16:creationId xmlns:a16="http://schemas.microsoft.com/office/drawing/2014/main" id="{67CF53CD-36D4-9A7B-2B26-BB5C9A46E6D3}"/>
              </a:ext>
            </a:extLst>
          </p:cNvPr>
          <p:cNvSpPr>
            <a:spLocks noGrp="1"/>
          </p:cNvSpPr>
          <p:nvPr>
            <p:ph type="pic" sz="quarter" idx="15"/>
          </p:nvPr>
        </p:nvSpPr>
        <p:spPr>
          <a:xfrm>
            <a:off x="457200" y="2057400"/>
            <a:ext cx="8229600" cy="3187700"/>
          </a:xfrm>
        </p:spPr>
        <p:txBody>
          <a:bodyPr/>
          <a:lstStyle/>
          <a:p>
            <a:endParaRPr lang="en-US"/>
          </a:p>
        </p:txBody>
      </p:sp>
      <p:sp>
        <p:nvSpPr>
          <p:cNvPr id="6" name="Content Placeholder 5">
            <a:extLst>
              <a:ext uri="{FF2B5EF4-FFF2-40B4-BE49-F238E27FC236}">
                <a16:creationId xmlns:a16="http://schemas.microsoft.com/office/drawing/2014/main" id="{B3D26CF5-162E-41D6-B0C1-A7D679448897}"/>
              </a:ext>
            </a:extLst>
          </p:cNvPr>
          <p:cNvSpPr>
            <a:spLocks noGrp="1"/>
          </p:cNvSpPr>
          <p:nvPr>
            <p:ph sz="quarter" idx="16"/>
          </p:nvPr>
        </p:nvSpPr>
        <p:spPr>
          <a:xfrm>
            <a:off x="457200" y="1676400"/>
            <a:ext cx="8324850" cy="3810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IN"/>
          </a:p>
        </p:txBody>
      </p:sp>
      <p:pic>
        <p:nvPicPr>
          <p:cNvPr id="12" name="Picture Placeholder 29" descr="Pearson Logo">
            <a:extLst>
              <a:ext uri="{FF2B5EF4-FFF2-40B4-BE49-F238E27FC236}">
                <a16:creationId xmlns:a16="http://schemas.microsoft.com/office/drawing/2014/main" id="{FD62EF5B-C545-4357-A45E-14E5AEEC8F3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61728" y="6432071"/>
            <a:ext cx="905473" cy="273529"/>
          </a:xfrm>
          <a:prstGeom prst="rect">
            <a:avLst/>
          </a:prstGeom>
        </p:spPr>
      </p:pic>
    </p:spTree>
    <p:extLst>
      <p:ext uri="{BB962C8B-B14F-4D97-AF65-F5344CB8AC3E}">
        <p14:creationId xmlns:p14="http://schemas.microsoft.com/office/powerpoint/2010/main" val="220379609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19.xml"/><Relationship Id="rId2" Type="http://schemas.openxmlformats.org/officeDocument/2006/relationships/slideLayout" Target="../slideLayouts/slideLayout18.xml"/><Relationship Id="rId1" Type="http://schemas.openxmlformats.org/officeDocument/2006/relationships/slideLayout" Target="../slideLayouts/slideLayout17.xml"/><Relationship Id="rId5" Type="http://schemas.openxmlformats.org/officeDocument/2006/relationships/image" Target="../media/image4.png"/><Relationship Id="rId4"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15372"/>
            <a:ext cx="8229600" cy="1097280"/>
          </a:xfrm>
          <a:prstGeom prst="rect">
            <a:avLst/>
          </a:prstGeom>
        </p:spPr>
        <p:txBody>
          <a:bodyPr vert="horz" lIns="0" tIns="0" rIns="0" bIns="0" rtlCol="0" anchor="b">
            <a:noAutofit/>
          </a:bodyPr>
          <a:lstStyle/>
          <a:p>
            <a:r>
              <a:rPr lang="en-US" dirty="0"/>
              <a:t>Click to edit </a:t>
            </a:r>
            <a:br>
              <a:rPr lang="en-US" dirty="0"/>
            </a:br>
            <a:r>
              <a:rPr lang="en-US" dirty="0"/>
              <a:t>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0" tIns="0" rIns="0" bIns="0" rtlCol="0">
            <a:no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Sixth</a:t>
            </a:r>
          </a:p>
          <a:p>
            <a:pPr lvl="6"/>
            <a:r>
              <a:rPr lang="en-US" dirty="0"/>
              <a:t>Seventh</a:t>
            </a:r>
          </a:p>
          <a:p>
            <a:pPr lvl="7"/>
            <a:r>
              <a:rPr lang="en-US" dirty="0"/>
              <a:t>Eighth</a:t>
            </a:r>
          </a:p>
          <a:p>
            <a:pPr lvl="8"/>
            <a:r>
              <a:rPr lang="en-US" dirty="0"/>
              <a:t>Ninth</a:t>
            </a:r>
          </a:p>
        </p:txBody>
      </p:sp>
      <p:sp>
        <p:nvSpPr>
          <p:cNvPr id="11" name="Footer Placeholder 4"/>
          <p:cNvSpPr>
            <a:spLocks noGrp="1"/>
          </p:cNvSpPr>
          <p:nvPr>
            <p:ph type="ftr" sz="quarter" idx="3"/>
          </p:nvPr>
        </p:nvSpPr>
        <p:spPr>
          <a:xfrm>
            <a:off x="93969" y="6172200"/>
            <a:ext cx="8595360" cy="235463"/>
          </a:xfrm>
          <a:prstGeom prst="rect">
            <a:avLst/>
          </a:prstGeom>
        </p:spPr>
        <p:txBody>
          <a:bodyPr vert="horz" lIns="0" tIns="0" rIns="0" bIns="0" rtlCol="0" anchor="b"/>
          <a:lstStyle>
            <a:lvl1pPr algn="l">
              <a:defRPr sz="1100">
                <a:solidFill>
                  <a:schemeClr val="tx1"/>
                </a:solidFill>
              </a:defRPr>
            </a:lvl1pPr>
          </a:lstStyle>
          <a:p>
            <a:endParaRPr lang="en-US" dirty="0"/>
          </a:p>
        </p:txBody>
      </p:sp>
      <p:sp>
        <p:nvSpPr>
          <p:cNvPr id="4" name="Date Placeholder 3"/>
          <p:cNvSpPr>
            <a:spLocks noGrp="1"/>
          </p:cNvSpPr>
          <p:nvPr>
            <p:ph type="dt" sz="half" idx="2"/>
          </p:nvPr>
        </p:nvSpPr>
        <p:spPr>
          <a:xfrm>
            <a:off x="6335713" y="113072"/>
            <a:ext cx="2133600" cy="182880"/>
          </a:xfrm>
          <a:prstGeom prst="rect">
            <a:avLst/>
          </a:prstGeom>
        </p:spPr>
        <p:txBody>
          <a:bodyPr vert="horz" lIns="91440" tIns="45720" rIns="91440" bIns="45720" rtlCol="0" anchor="ctr"/>
          <a:lstStyle>
            <a:lvl1pPr algn="r">
              <a:defRPr sz="900">
                <a:solidFill>
                  <a:schemeClr val="bg1"/>
                </a:solidFill>
              </a:defRPr>
            </a:lvl1pPr>
          </a:lstStyle>
          <a:p>
            <a:fld id="{A9DF6EFB-3F44-496C-A842-1E0B3D3B975A}" type="datetimeFigureOut">
              <a:rPr lang="en-US" smtClean="0"/>
              <a:pPr/>
              <a:t>8/30/2022</a:t>
            </a:fld>
            <a:endParaRPr lang="en-US" dirty="0"/>
          </a:p>
        </p:txBody>
      </p:sp>
      <p:sp>
        <p:nvSpPr>
          <p:cNvPr id="6" name="Slide Number Placeholder 5"/>
          <p:cNvSpPr>
            <a:spLocks noGrp="1"/>
          </p:cNvSpPr>
          <p:nvPr>
            <p:ph type="sldNum" sz="quarter" idx="4"/>
          </p:nvPr>
        </p:nvSpPr>
        <p:spPr>
          <a:xfrm>
            <a:off x="8469312" y="113072"/>
            <a:ext cx="551783" cy="182880"/>
          </a:xfrm>
          <a:prstGeom prst="rect">
            <a:avLst/>
          </a:prstGeom>
        </p:spPr>
        <p:txBody>
          <a:bodyPr vert="horz" lIns="91440" tIns="45720" rIns="91440" bIns="45720" rtlCol="0" anchor="ctr"/>
          <a:lstStyle>
            <a:lvl1pPr algn="r">
              <a:defRPr sz="900">
                <a:solidFill>
                  <a:schemeClr val="bg1"/>
                </a:solidFill>
              </a:defRPr>
            </a:lvl1pPr>
          </a:lstStyle>
          <a:p>
            <a:fld id="{200B2350-5261-4F5C-9DF5-EF0D264FC8D2}" type="slidenum">
              <a:rPr lang="en-US" smtClean="0"/>
              <a:pPr/>
              <a:t>‹#›</a:t>
            </a:fld>
            <a:endParaRPr lang="en-US" dirty="0"/>
          </a:p>
        </p:txBody>
      </p:sp>
      <p:pic>
        <p:nvPicPr>
          <p:cNvPr id="9" name="Picture Placeholder 6">
            <a:extLst>
              <a:ext uri="{FF2B5EF4-FFF2-40B4-BE49-F238E27FC236}">
                <a16:creationId xmlns:a16="http://schemas.microsoft.com/office/drawing/2014/main" id="{53040A1E-873D-2943-D6CF-52C55575B09B}"/>
              </a:ext>
            </a:extLst>
          </p:cNvPr>
          <p:cNvPicPr>
            <a:picLocks noChangeAspect="1"/>
          </p:cNvPicPr>
          <p:nvPr userDrawn="1"/>
        </p:nvPicPr>
        <p:blipFill>
          <a:blip r:embed="rId18" cstate="print">
            <a:extLst>
              <a:ext uri="{28A0092B-C50C-407E-A947-70E740481C1C}">
                <a14:useLocalDpi xmlns:a14="http://schemas.microsoft.com/office/drawing/2010/main" val="0"/>
              </a:ext>
            </a:extLst>
          </a:blip>
          <a:stretch>
            <a:fillRect/>
          </a:stretch>
        </p:blipFill>
        <p:spPr>
          <a:xfrm>
            <a:off x="479234" y="6448763"/>
            <a:ext cx="1062701" cy="334858"/>
          </a:xfrm>
          <a:prstGeom prst="rect">
            <a:avLst/>
          </a:prstGeom>
        </p:spPr>
      </p:pic>
      <p:sp>
        <p:nvSpPr>
          <p:cNvPr id="12" name="Content Placeholder 7">
            <a:extLst>
              <a:ext uri="{FF2B5EF4-FFF2-40B4-BE49-F238E27FC236}">
                <a16:creationId xmlns:a16="http://schemas.microsoft.com/office/drawing/2014/main" id="{24D728BE-2EED-2791-12E7-BBF8ED17FD39}"/>
              </a:ext>
            </a:extLst>
          </p:cNvPr>
          <p:cNvSpPr txBox="1">
            <a:spLocks/>
          </p:cNvSpPr>
          <p:nvPr userDrawn="1"/>
        </p:nvSpPr>
        <p:spPr>
          <a:xfrm>
            <a:off x="3810000" y="6491015"/>
            <a:ext cx="4876800" cy="221018"/>
          </a:xfrm>
          <a:prstGeom prst="rect">
            <a:avLst/>
          </a:prstGeom>
        </p:spPr>
        <p:txBody>
          <a:bodyPr wrap="square" lIns="0" tIns="18000" rIns="0" bIns="18000" anchor="ctr">
            <a:spAutoFit/>
          </a:bodyPr>
          <a:lstStyle>
            <a:lvl1pPr marL="256032" indent="-256032" algn="l" defTabSz="914400" rtl="0" eaLnBrk="1" latinLnBrk="0" hangingPunct="1">
              <a:spcBef>
                <a:spcPts val="900"/>
              </a:spcBef>
              <a:buClr>
                <a:srgbClr val="007FA3"/>
              </a:buClr>
              <a:buFont typeface="Arial" panose="020B0604020202020204" pitchFamily="34" charset="0"/>
              <a:buChar char="•"/>
              <a:defRPr sz="2800" kern="1200">
                <a:solidFill>
                  <a:schemeClr val="tx1"/>
                </a:solidFill>
                <a:latin typeface="+mn-lt"/>
                <a:ea typeface="+mn-ea"/>
                <a:cs typeface="+mn-cs"/>
              </a:defRPr>
            </a:lvl1pPr>
            <a:lvl2pPr marL="742950" indent="-285750" algn="l" defTabSz="914400" rtl="0" eaLnBrk="1" latinLnBrk="0" hangingPunct="1">
              <a:spcBef>
                <a:spcPts val="600"/>
              </a:spcBef>
              <a:buClr>
                <a:srgbClr val="007FA3"/>
              </a:buClr>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spcBef>
                <a:spcPts val="600"/>
              </a:spcBef>
              <a:buClr>
                <a:srgbClr val="007FA3"/>
              </a:buClr>
              <a:buFont typeface="Wingdings" panose="05000000000000000000" pitchFamily="2" charset="2"/>
              <a:buChar char="§"/>
              <a:defRPr sz="2000" kern="1200">
                <a:solidFill>
                  <a:schemeClr val="tx1"/>
                </a:solidFill>
                <a:latin typeface="+mn-lt"/>
                <a:ea typeface="+mn-ea"/>
                <a:cs typeface="+mn-cs"/>
              </a:defRPr>
            </a:lvl3pPr>
            <a:lvl4pPr marL="1600200" indent="-228600" algn="l" defTabSz="914400" rtl="0" eaLnBrk="1" latinLnBrk="0" hangingPunct="1">
              <a:spcBef>
                <a:spcPts val="600"/>
              </a:spcBef>
              <a:buClr>
                <a:srgbClr val="007FA3"/>
              </a:buClr>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spcBef>
                <a:spcPts val="600"/>
              </a:spcBef>
              <a:buClr>
                <a:srgbClr val="007FA3"/>
              </a:buClr>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spcBef>
                <a:spcPts val="600"/>
              </a:spcBef>
              <a:buClr>
                <a:srgbClr val="007FA3"/>
              </a:buClr>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spcBef>
                <a:spcPts val="600"/>
              </a:spcBef>
              <a:buClr>
                <a:srgbClr val="007FA3"/>
              </a:buClr>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spcBef>
                <a:spcPts val="600"/>
              </a:spcBef>
              <a:buClr>
                <a:srgbClr val="007FA3"/>
              </a:buClr>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spcBef>
                <a:spcPts val="600"/>
              </a:spcBef>
              <a:buClr>
                <a:srgbClr val="007FA3"/>
              </a:buClr>
              <a:buFont typeface="Arial" panose="020B0604020202020204" pitchFamily="34" charset="0"/>
              <a:buChar char="•"/>
              <a:defRPr sz="1800" kern="1200">
                <a:solidFill>
                  <a:schemeClr val="tx1"/>
                </a:solidFill>
                <a:latin typeface="+mn-lt"/>
                <a:ea typeface="+mn-ea"/>
                <a:cs typeface="+mn-cs"/>
              </a:defRPr>
            </a:lvl9pPr>
          </a:lstStyle>
          <a:p>
            <a:pPr marL="0" indent="0" algn="r">
              <a:buFont typeface="Arial" panose="020B0604020202020204" pitchFamily="34" charset="0"/>
              <a:buNone/>
            </a:pPr>
            <a:r>
              <a:rPr lang="en-US" altLang="en-US" sz="1200">
                <a:latin typeface="Verdana"/>
                <a:ea typeface="Verdana" panose="020B0604030504040204" pitchFamily="34" charset="0"/>
                <a:cs typeface="Verdana" panose="020B0604030504040204" pitchFamily="34" charset="0"/>
              </a:rPr>
              <a:t>Copyright © 2012 Pearson Education, Inc. All Rights Reserved</a:t>
            </a:r>
            <a:endParaRPr lang="en-US" altLang="en-US" sz="1200" dirty="0">
              <a:latin typeface="Verdana"/>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3691570016"/>
      </p:ext>
    </p:extLst>
  </p:cSld>
  <p:clrMap bg1="lt1" tx1="dk1" bg2="lt2" tx2="dk2" accent1="accent1" accent2="accent2" accent3="accent3" accent4="accent4" accent5="accent5" accent6="accent6" hlink="hlink" folHlink="folHlink"/>
  <p:sldLayoutIdLst>
    <p:sldLayoutId id="2147483649" r:id="rId1"/>
    <p:sldLayoutId id="2147483657" r:id="rId2"/>
    <p:sldLayoutId id="2147483656" r:id="rId3"/>
    <p:sldLayoutId id="2147483650" r:id="rId4"/>
    <p:sldLayoutId id="2147483669" r:id="rId5"/>
    <p:sldLayoutId id="2147483663" r:id="rId6"/>
    <p:sldLayoutId id="2147483661" r:id="rId7"/>
    <p:sldLayoutId id="2147483659" r:id="rId8"/>
    <p:sldLayoutId id="2147483658" r:id="rId9"/>
    <p:sldLayoutId id="2147483660" r:id="rId10"/>
    <p:sldLayoutId id="2147483651" r:id="rId11"/>
    <p:sldLayoutId id="2147483654" r:id="rId12"/>
    <p:sldLayoutId id="2147483655" r:id="rId13"/>
    <p:sldLayoutId id="2147483670" r:id="rId14"/>
    <p:sldLayoutId id="2147483668" r:id="rId15"/>
    <p:sldLayoutId id="2147483675" r:id="rId16"/>
  </p:sldLayoutIdLst>
  <p:txStyles>
    <p:titleStyle>
      <a:lvl1pPr algn="l" defTabSz="914400" rtl="0" eaLnBrk="1" latinLnBrk="0" hangingPunct="1">
        <a:lnSpc>
          <a:spcPct val="100000"/>
        </a:lnSpc>
        <a:spcBef>
          <a:spcPct val="0"/>
        </a:spcBef>
        <a:buNone/>
        <a:defRPr sz="3400" b="1" kern="1200">
          <a:solidFill>
            <a:srgbClr val="007FA3"/>
          </a:solidFill>
          <a:latin typeface="+mj-lt"/>
          <a:ea typeface="+mj-ea"/>
          <a:cs typeface="Times New Roman" panose="02020603050405020304" pitchFamily="18" charset="0"/>
        </a:defRPr>
      </a:lvl1pPr>
    </p:titleStyle>
    <p:bodyStyle>
      <a:lvl1pPr marL="256032" indent="-256032" algn="l" defTabSz="914400" rtl="0" eaLnBrk="1" latinLnBrk="0" hangingPunct="1">
        <a:spcBef>
          <a:spcPts val="900"/>
        </a:spcBef>
        <a:buClr>
          <a:srgbClr val="007FA3"/>
        </a:buClr>
        <a:buFont typeface="Arial" panose="020B0604020202020204" pitchFamily="34" charset="0"/>
        <a:buChar char="•"/>
        <a:defRPr sz="2800" kern="1200">
          <a:solidFill>
            <a:schemeClr val="tx1"/>
          </a:solidFill>
          <a:latin typeface="+mn-lt"/>
          <a:ea typeface="+mn-ea"/>
          <a:cs typeface="+mn-cs"/>
        </a:defRPr>
      </a:lvl1pPr>
      <a:lvl2pPr marL="742950" indent="-285750" algn="l" defTabSz="914400" rtl="0" eaLnBrk="1" latinLnBrk="0" hangingPunct="1">
        <a:spcBef>
          <a:spcPts val="600"/>
        </a:spcBef>
        <a:buClr>
          <a:srgbClr val="007FA3"/>
        </a:buClr>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spcBef>
          <a:spcPts val="600"/>
        </a:spcBef>
        <a:buClr>
          <a:srgbClr val="007FA3"/>
        </a:buClr>
        <a:buFont typeface="Wingdings" panose="05000000000000000000" pitchFamily="2" charset="2"/>
        <a:buChar char="§"/>
        <a:defRPr sz="2000" kern="1200">
          <a:solidFill>
            <a:schemeClr val="tx1"/>
          </a:solidFill>
          <a:latin typeface="+mn-lt"/>
          <a:ea typeface="+mn-ea"/>
          <a:cs typeface="+mn-cs"/>
        </a:defRPr>
      </a:lvl3pPr>
      <a:lvl4pPr marL="1600200" indent="-228600" algn="l" defTabSz="914400" rtl="0" eaLnBrk="1" latinLnBrk="0" hangingPunct="1">
        <a:spcBef>
          <a:spcPts val="600"/>
        </a:spcBef>
        <a:buClr>
          <a:srgbClr val="007FA3"/>
        </a:buClr>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spcBef>
          <a:spcPts val="600"/>
        </a:spcBef>
        <a:buClr>
          <a:srgbClr val="007FA3"/>
        </a:buClr>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spcBef>
          <a:spcPts val="600"/>
        </a:spcBef>
        <a:buClr>
          <a:srgbClr val="007FA3"/>
        </a:buClr>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spcBef>
          <a:spcPts val="600"/>
        </a:spcBef>
        <a:buClr>
          <a:srgbClr val="007FA3"/>
        </a:buClr>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spcBef>
          <a:spcPts val="600"/>
        </a:spcBef>
        <a:buClr>
          <a:srgbClr val="007FA3"/>
        </a:buClr>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spcBef>
          <a:spcPts val="600"/>
        </a:spcBef>
        <a:buClr>
          <a:srgbClr val="007FA3"/>
        </a:buClr>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lt1"/>
        </a:solidFill>
        <a:effectLst/>
      </p:bgPr>
    </p:bg>
    <p:spTree>
      <p:nvGrpSpPr>
        <p:cNvPr id="1" name="Shape 9"/>
        <p:cNvGrpSpPr/>
        <p:nvPr/>
      </p:nvGrpSpPr>
      <p:grpSpPr>
        <a:xfrm>
          <a:off x="0" y="0"/>
          <a:ext cx="0" cy="0"/>
          <a:chOff x="0" y="0"/>
          <a:chExt cx="0" cy="0"/>
        </a:xfrm>
      </p:grpSpPr>
      <p:sp>
        <p:nvSpPr>
          <p:cNvPr id="10" name="Shape 10"/>
          <p:cNvSpPr txBox="1">
            <a:spLocks noGrp="1"/>
          </p:cNvSpPr>
          <p:nvPr>
            <p:ph type="title"/>
          </p:nvPr>
        </p:nvSpPr>
        <p:spPr>
          <a:xfrm>
            <a:off x="457200" y="215371"/>
            <a:ext cx="8229600" cy="1097279"/>
          </a:xfrm>
          <a:prstGeom prst="rect">
            <a:avLst/>
          </a:prstGeom>
          <a:noFill/>
          <a:ln>
            <a:noFill/>
          </a:ln>
        </p:spPr>
        <p:txBody>
          <a:bodyPr lIns="91425" tIns="91425" rIns="91425" bIns="91425" anchor="b" anchorCtr="0"/>
          <a:lstStyle>
            <a:lvl1pPr marL="0" marR="0" lvl="0" indent="0" algn="l" rtl="0">
              <a:lnSpc>
                <a:spcPct val="100000"/>
              </a:lnSpc>
              <a:spcBef>
                <a:spcPts val="0"/>
              </a:spcBef>
              <a:buClr>
                <a:srgbClr val="007FA3"/>
              </a:buClr>
              <a:buFont typeface="Times New Roman"/>
              <a:buNone/>
              <a:defRPr sz="3400" b="1" i="0" u="none" strike="noStrike" cap="none">
                <a:solidFill>
                  <a:srgbClr val="007FA3"/>
                </a:solidFill>
                <a:latin typeface="Times New Roman"/>
                <a:ea typeface="Times New Roman"/>
                <a:cs typeface="Times New Roman"/>
                <a:sym typeface="Times New Roman"/>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dirty="0"/>
          </a:p>
        </p:txBody>
      </p:sp>
      <p:sp>
        <p:nvSpPr>
          <p:cNvPr id="11" name="Shape 11"/>
          <p:cNvSpPr txBox="1">
            <a:spLocks noGrp="1"/>
          </p:cNvSpPr>
          <p:nvPr>
            <p:ph type="body" idx="1"/>
          </p:nvPr>
        </p:nvSpPr>
        <p:spPr>
          <a:xfrm>
            <a:off x="457200" y="1600200"/>
            <a:ext cx="8229600" cy="4525963"/>
          </a:xfrm>
          <a:prstGeom prst="rect">
            <a:avLst/>
          </a:prstGeom>
          <a:noFill/>
          <a:ln>
            <a:noFill/>
          </a:ln>
        </p:spPr>
        <p:txBody>
          <a:bodyPr lIns="91425" tIns="91425" rIns="91425" bIns="91425" anchor="t" anchorCtr="0"/>
          <a:lstStyle>
            <a:lvl1pPr marL="256032" marR="0" lvl="0" indent="-154432" algn="l" rtl="0">
              <a:spcBef>
                <a:spcPts val="1500"/>
              </a:spcBef>
              <a:buClr>
                <a:srgbClr val="007FA3"/>
              </a:buClr>
              <a:buSzPct val="100000"/>
              <a:buFont typeface="Arial"/>
              <a:buChar char="•"/>
              <a:defRPr sz="1600" b="0" i="0" u="none" strike="noStrike" cap="none">
                <a:solidFill>
                  <a:schemeClr val="dk1"/>
                </a:solidFill>
                <a:latin typeface="Arial"/>
                <a:ea typeface="Arial"/>
                <a:cs typeface="Arial"/>
                <a:sym typeface="Arial"/>
              </a:defRPr>
            </a:lvl1pPr>
            <a:lvl2pPr marL="742950" marR="0" lvl="1" indent="-18415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2pPr>
            <a:lvl3pPr marL="1143000" marR="0" lvl="2" indent="-127000" algn="l" rtl="0">
              <a:spcBef>
                <a:spcPts val="600"/>
              </a:spcBef>
              <a:buClr>
                <a:srgbClr val="007FA3"/>
              </a:buClr>
              <a:buSzPct val="100000"/>
              <a:buFont typeface="Noto Sans Symbols"/>
              <a:buChar char="▪"/>
              <a:defRPr sz="1600" b="0" i="0" u="none" strike="noStrike" cap="none">
                <a:solidFill>
                  <a:schemeClr val="dk1"/>
                </a:solidFill>
                <a:latin typeface="Arial"/>
                <a:ea typeface="Arial"/>
                <a:cs typeface="Arial"/>
                <a:sym typeface="Arial"/>
              </a:defRPr>
            </a:lvl3pPr>
            <a:lvl4pPr marL="1600200" marR="0" lvl="3" indent="-12700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4pPr>
            <a:lvl5pPr marL="2057400" marR="0" lvl="4" indent="-12700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5pPr>
            <a:lvl6pPr marL="2514600" marR="0" lvl="5"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6pPr>
            <a:lvl7pPr marL="2971800" marR="0" lvl="6"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7pPr>
            <a:lvl8pPr marL="3429000" marR="0" lvl="7"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8pPr>
            <a:lvl9pPr marL="3886200" marR="0" lvl="8"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9pPr>
          </a:lstStyle>
          <a:p>
            <a:endParaRPr dirty="0"/>
          </a:p>
        </p:txBody>
      </p:sp>
      <p:sp>
        <p:nvSpPr>
          <p:cNvPr id="12" name="Shape 12"/>
          <p:cNvSpPr txBox="1">
            <a:spLocks noGrp="1"/>
          </p:cNvSpPr>
          <p:nvPr>
            <p:ph type="ftr" idx="11"/>
          </p:nvPr>
        </p:nvSpPr>
        <p:spPr>
          <a:xfrm>
            <a:off x="93969" y="6172200"/>
            <a:ext cx="8595359" cy="235462"/>
          </a:xfrm>
          <a:prstGeom prst="rect">
            <a:avLst/>
          </a:prstGeom>
          <a:noFill/>
          <a:ln>
            <a:noFill/>
          </a:ln>
        </p:spPr>
        <p:txBody>
          <a:bodyPr lIns="91425" tIns="91425" rIns="91425" bIns="91425" anchor="b" anchorCtr="0"/>
          <a:lstStyle>
            <a:lvl1pPr marL="0" marR="0" lvl="0" indent="0" algn="l" rtl="0">
              <a:spcBef>
                <a:spcPts val="0"/>
              </a:spcBef>
              <a:buNone/>
              <a:defRPr sz="1100" b="0" i="0" u="none" strike="noStrike" cap="none">
                <a:solidFill>
                  <a:schemeClr val="dk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a:p>
        </p:txBody>
      </p:sp>
      <p:sp>
        <p:nvSpPr>
          <p:cNvPr id="13" name="Shape 13"/>
          <p:cNvSpPr txBox="1">
            <a:spLocks noGrp="1"/>
          </p:cNvSpPr>
          <p:nvPr>
            <p:ph type="dt" idx="10"/>
          </p:nvPr>
        </p:nvSpPr>
        <p:spPr>
          <a:xfrm>
            <a:off x="6335712" y="113071"/>
            <a:ext cx="2133599" cy="182879"/>
          </a:xfrm>
          <a:prstGeom prst="rect">
            <a:avLst/>
          </a:prstGeom>
          <a:noFill/>
          <a:ln>
            <a:noFill/>
          </a:ln>
        </p:spPr>
        <p:txBody>
          <a:bodyPr lIns="91425" tIns="91425" rIns="91425" bIns="91425" anchor="ctr" anchorCtr="0"/>
          <a:lstStyle>
            <a:lvl1pPr marL="0" marR="0" lvl="0" indent="0" algn="r" rtl="0">
              <a:spcBef>
                <a:spcPts val="0"/>
              </a:spcBef>
              <a:buNone/>
              <a:defRPr sz="900" b="0" i="0" u="none" strike="noStrike" cap="none">
                <a:solidFill>
                  <a:schemeClr val="lt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a:p>
        </p:txBody>
      </p:sp>
      <p:sp>
        <p:nvSpPr>
          <p:cNvPr id="14" name="Shape 14"/>
          <p:cNvSpPr txBox="1">
            <a:spLocks noGrp="1"/>
          </p:cNvSpPr>
          <p:nvPr>
            <p:ph type="sldNum" idx="12"/>
          </p:nvPr>
        </p:nvSpPr>
        <p:spPr>
          <a:xfrm>
            <a:off x="8469311" y="113071"/>
            <a:ext cx="551783" cy="182879"/>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900" b="0" i="0" u="none" strike="noStrike" cap="none">
                <a:solidFill>
                  <a:schemeClr val="lt1"/>
                </a:solidFill>
                <a:latin typeface="Arial"/>
                <a:ea typeface="Arial"/>
                <a:cs typeface="Arial"/>
                <a:sym typeface="Arial"/>
              </a:rPr>
              <a:t>‹#›</a:t>
            </a:fld>
            <a:endParaRPr lang="en-US" sz="900" b="0" i="0" u="none" strike="noStrike" cap="none">
              <a:solidFill>
                <a:schemeClr val="lt1"/>
              </a:solidFill>
              <a:latin typeface="Arial"/>
              <a:ea typeface="Arial"/>
              <a:cs typeface="Arial"/>
              <a:sym typeface="Arial"/>
            </a:endParaRPr>
          </a:p>
        </p:txBody>
      </p:sp>
      <p:pic>
        <p:nvPicPr>
          <p:cNvPr id="15" name="Shape 15" descr="Pearson Logo"/>
          <p:cNvPicPr preferRelativeResize="0"/>
          <p:nvPr userDrawn="1"/>
        </p:nvPicPr>
        <p:blipFill rotWithShape="1">
          <a:blip r:embed="rId5">
            <a:alphaModFix/>
          </a:blip>
          <a:srcRect/>
          <a:stretch/>
        </p:blipFill>
        <p:spPr>
          <a:xfrm>
            <a:off x="443972" y="6429709"/>
            <a:ext cx="917999" cy="279914"/>
          </a:xfrm>
          <a:prstGeom prst="rect">
            <a:avLst/>
          </a:prstGeom>
          <a:noFill/>
          <a:ln>
            <a:noFill/>
          </a:ln>
        </p:spPr>
      </p:pic>
    </p:spTree>
    <p:extLst>
      <p:ext uri="{BB962C8B-B14F-4D97-AF65-F5344CB8AC3E}">
        <p14:creationId xmlns:p14="http://schemas.microsoft.com/office/powerpoint/2010/main" val="1200714613"/>
      </p:ext>
    </p:extLst>
  </p:cSld>
  <p:clrMap bg1="lt1" tx1="dk1" bg2="dk2" tx2="lt2" accent1="accent1" accent2="accent2" accent3="accent3" accent4="accent4" accent5="accent5" accent6="accent6" hlink="hlink" folHlink="folHlink"/>
  <p:sldLayoutIdLst>
    <p:sldLayoutId id="2147483665" r:id="rId1"/>
    <p:sldLayoutId id="2147483666" r:id="rId2"/>
    <p:sldLayoutId id="2147483667" r:id="rId3"/>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None/>
        <a:defRPr sz="3600" b="0" i="0" u="none" strike="noStrike" cap="none">
          <a:solidFill>
            <a:srgbClr val="000000"/>
          </a:solidFill>
          <a:latin typeface="+mj-lt"/>
          <a:ea typeface="Arial"/>
          <a:cs typeface="Arial"/>
          <a:sym typeface="Arial"/>
        </a:defRPr>
      </a:lvl1pPr>
    </p:titleStyle>
    <p:bodyStyle>
      <a:defPPr marR="0" lvl="0" algn="l" rtl="0">
        <a:lnSpc>
          <a:spcPct val="100000"/>
        </a:lnSpc>
        <a:spcBef>
          <a:spcPts val="0"/>
        </a:spcBef>
        <a:spcAft>
          <a:spcPts val="0"/>
        </a:spcAft>
      </a:defPPr>
      <a:lvl1pPr marL="255588" marR="0" lvl="0" indent="-25603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7" Type="http://schemas.openxmlformats.org/officeDocument/2006/relationships/image" Target="../media/image1.jpeg"/><Relationship Id="rId2" Type="http://schemas.openxmlformats.org/officeDocument/2006/relationships/slideLayout" Target="../slideLayouts/slideLayout14.xml"/><Relationship Id="rId1" Type="http://schemas.openxmlformats.org/officeDocument/2006/relationships/vmlDrawing" Target="../drawings/vmlDrawing1.vml"/><Relationship Id="rId6" Type="http://schemas.openxmlformats.org/officeDocument/2006/relationships/image" Target="../media/image5.wmf"/><Relationship Id="rId5" Type="http://schemas.openxmlformats.org/officeDocument/2006/relationships/oleObject" Target="../embeddings/oleObject1.bin"/><Relationship Id="rId4" Type="http://schemas.openxmlformats.org/officeDocument/2006/relationships/image" Target="../media/image6.jpg"/></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5.xml"/><Relationship Id="rId1" Type="http://schemas.openxmlformats.org/officeDocument/2006/relationships/vmlDrawing" Target="../drawings/vmlDrawing9.vml"/><Relationship Id="rId6" Type="http://schemas.openxmlformats.org/officeDocument/2006/relationships/image" Target="../media/image17.jpg"/><Relationship Id="rId5" Type="http://schemas.openxmlformats.org/officeDocument/2006/relationships/image" Target="../media/image8.wmf"/><Relationship Id="rId4" Type="http://schemas.openxmlformats.org/officeDocument/2006/relationships/oleObject" Target="../embeddings/oleObject10.bin"/></Relationships>
</file>

<file path=ppt/slides/_rels/slide11.xml.rels><?xml version="1.0" encoding="UTF-8" standalone="yes"?>
<Relationships xmlns="http://schemas.openxmlformats.org/package/2006/relationships"><Relationship Id="rId3" Type="http://schemas.openxmlformats.org/officeDocument/2006/relationships/oleObject" Target="../embeddings/oleObject11.bin"/><Relationship Id="rId2" Type="http://schemas.openxmlformats.org/officeDocument/2006/relationships/slideLayout" Target="../slideLayouts/slideLayout5.xml"/><Relationship Id="rId1" Type="http://schemas.openxmlformats.org/officeDocument/2006/relationships/vmlDrawing" Target="../drawings/vmlDrawing10.vml"/><Relationship Id="rId5" Type="http://schemas.openxmlformats.org/officeDocument/2006/relationships/image" Target="../media/image18.jpg"/><Relationship Id="rId4" Type="http://schemas.openxmlformats.org/officeDocument/2006/relationships/image" Target="../media/image8.wmf"/></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5.xml"/><Relationship Id="rId1" Type="http://schemas.openxmlformats.org/officeDocument/2006/relationships/vmlDrawing" Target="../drawings/vmlDrawing11.vml"/><Relationship Id="rId6" Type="http://schemas.openxmlformats.org/officeDocument/2006/relationships/image" Target="../media/image19.jpg"/><Relationship Id="rId5" Type="http://schemas.openxmlformats.org/officeDocument/2006/relationships/image" Target="../media/image8.wmf"/><Relationship Id="rId4" Type="http://schemas.openxmlformats.org/officeDocument/2006/relationships/oleObject" Target="../embeddings/oleObject12.bin"/></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5.xml"/><Relationship Id="rId1" Type="http://schemas.openxmlformats.org/officeDocument/2006/relationships/vmlDrawing" Target="../drawings/vmlDrawing12.vml"/><Relationship Id="rId6" Type="http://schemas.openxmlformats.org/officeDocument/2006/relationships/image" Target="../media/image20.jpg"/><Relationship Id="rId5" Type="http://schemas.openxmlformats.org/officeDocument/2006/relationships/image" Target="../media/image8.wmf"/><Relationship Id="rId4" Type="http://schemas.openxmlformats.org/officeDocument/2006/relationships/oleObject" Target="../embeddings/oleObject13.bin"/></Relationships>
</file>

<file path=ppt/slides/_rels/slide14.xml.rels><?xml version="1.0" encoding="UTF-8" standalone="yes"?>
<Relationships xmlns="http://schemas.openxmlformats.org/package/2006/relationships"><Relationship Id="rId3" Type="http://schemas.openxmlformats.org/officeDocument/2006/relationships/oleObject" Target="../embeddings/oleObject14.bin"/><Relationship Id="rId2" Type="http://schemas.openxmlformats.org/officeDocument/2006/relationships/slideLayout" Target="../slideLayouts/slideLayout5.xml"/><Relationship Id="rId1" Type="http://schemas.openxmlformats.org/officeDocument/2006/relationships/vmlDrawing" Target="../drawings/vmlDrawing13.vml"/><Relationship Id="rId5" Type="http://schemas.openxmlformats.org/officeDocument/2006/relationships/image" Target="../media/image21.jpg"/><Relationship Id="rId4" Type="http://schemas.openxmlformats.org/officeDocument/2006/relationships/image" Target="../media/image8.wmf"/></Relationships>
</file>

<file path=ppt/slides/_rels/slide15.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5.xml"/><Relationship Id="rId1" Type="http://schemas.openxmlformats.org/officeDocument/2006/relationships/vmlDrawing" Target="../drawings/vmlDrawing14.vml"/><Relationship Id="rId6" Type="http://schemas.openxmlformats.org/officeDocument/2006/relationships/image" Target="../media/image22.jpg"/><Relationship Id="rId5" Type="http://schemas.openxmlformats.org/officeDocument/2006/relationships/image" Target="../media/image8.wmf"/><Relationship Id="rId4" Type="http://schemas.openxmlformats.org/officeDocument/2006/relationships/oleObject" Target="../embeddings/oleObject15.bin"/></Relationships>
</file>

<file path=ppt/slides/_rels/slide16.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5.xml"/><Relationship Id="rId1" Type="http://schemas.openxmlformats.org/officeDocument/2006/relationships/vmlDrawing" Target="../drawings/vmlDrawing15.vml"/><Relationship Id="rId6" Type="http://schemas.openxmlformats.org/officeDocument/2006/relationships/image" Target="../media/image23.jpg"/><Relationship Id="rId5" Type="http://schemas.openxmlformats.org/officeDocument/2006/relationships/image" Target="../media/image8.wmf"/><Relationship Id="rId4" Type="http://schemas.openxmlformats.org/officeDocument/2006/relationships/oleObject" Target="../embeddings/oleObject16.bin"/></Relationships>
</file>

<file path=ppt/slides/_rels/slide17.xml.rels><?xml version="1.0" encoding="UTF-8" standalone="yes"?>
<Relationships xmlns="http://schemas.openxmlformats.org/package/2006/relationships"><Relationship Id="rId3" Type="http://schemas.openxmlformats.org/officeDocument/2006/relationships/oleObject" Target="../embeddings/oleObject17.bin"/><Relationship Id="rId2" Type="http://schemas.openxmlformats.org/officeDocument/2006/relationships/slideLayout" Target="../slideLayouts/slideLayout5.xml"/><Relationship Id="rId1" Type="http://schemas.openxmlformats.org/officeDocument/2006/relationships/vmlDrawing" Target="../drawings/vmlDrawing16.vml"/><Relationship Id="rId4" Type="http://schemas.openxmlformats.org/officeDocument/2006/relationships/image" Target="../media/image24.wmf"/></Relationships>
</file>

<file path=ppt/slides/_rels/slide18.xml.rels><?xml version="1.0" encoding="UTF-8" standalone="yes"?>
<Relationships xmlns="http://schemas.openxmlformats.org/package/2006/relationships"><Relationship Id="rId3" Type="http://schemas.openxmlformats.org/officeDocument/2006/relationships/oleObject" Target="../embeddings/oleObject18.bin"/><Relationship Id="rId2" Type="http://schemas.openxmlformats.org/officeDocument/2006/relationships/slideLayout" Target="../slideLayouts/slideLayout5.xml"/><Relationship Id="rId1" Type="http://schemas.openxmlformats.org/officeDocument/2006/relationships/vmlDrawing" Target="../drawings/vmlDrawing17.vml"/><Relationship Id="rId6" Type="http://schemas.openxmlformats.org/officeDocument/2006/relationships/image" Target="../media/image26.jpg"/><Relationship Id="rId5" Type="http://schemas.openxmlformats.org/officeDocument/2006/relationships/image" Target="../media/image25.jpg"/><Relationship Id="rId4" Type="http://schemas.openxmlformats.org/officeDocument/2006/relationships/image" Target="../media/image8.wmf"/></Relationships>
</file>

<file path=ppt/slides/_rels/slide19.xml.rels><?xml version="1.0" encoding="UTF-8" standalone="yes"?>
<Relationships xmlns="http://schemas.openxmlformats.org/package/2006/relationships"><Relationship Id="rId3" Type="http://schemas.openxmlformats.org/officeDocument/2006/relationships/oleObject" Target="../embeddings/oleObject19.bin"/><Relationship Id="rId2" Type="http://schemas.openxmlformats.org/officeDocument/2006/relationships/slideLayout" Target="../slideLayouts/slideLayout5.xml"/><Relationship Id="rId1" Type="http://schemas.openxmlformats.org/officeDocument/2006/relationships/vmlDrawing" Target="../drawings/vmlDrawing18.vml"/><Relationship Id="rId5" Type="http://schemas.openxmlformats.org/officeDocument/2006/relationships/image" Target="../media/image27.jpg"/><Relationship Id="rId4" Type="http://schemas.openxmlformats.org/officeDocument/2006/relationships/image" Target="../media/image8.wmf"/></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7" Type="http://schemas.openxmlformats.org/officeDocument/2006/relationships/image" Target="../media/image5.wmf"/><Relationship Id="rId2" Type="http://schemas.openxmlformats.org/officeDocument/2006/relationships/slideLayout" Target="../slideLayouts/slideLayout5.xml"/><Relationship Id="rId1" Type="http://schemas.openxmlformats.org/officeDocument/2006/relationships/vmlDrawing" Target="../drawings/vmlDrawing2.vml"/><Relationship Id="rId6" Type="http://schemas.openxmlformats.org/officeDocument/2006/relationships/oleObject" Target="../embeddings/oleObject3.bin"/><Relationship Id="rId5" Type="http://schemas.openxmlformats.org/officeDocument/2006/relationships/image" Target="../media/image7.wmf"/><Relationship Id="rId4" Type="http://schemas.openxmlformats.org/officeDocument/2006/relationships/oleObject" Target="../embeddings/oleObject2.bin"/></Relationships>
</file>

<file path=ppt/slides/_rels/slide20.xml.rels><?xml version="1.0" encoding="UTF-8" standalone="yes"?>
<Relationships xmlns="http://schemas.openxmlformats.org/package/2006/relationships"><Relationship Id="rId3" Type="http://schemas.openxmlformats.org/officeDocument/2006/relationships/oleObject" Target="../embeddings/oleObject20.bin"/><Relationship Id="rId2" Type="http://schemas.openxmlformats.org/officeDocument/2006/relationships/slideLayout" Target="../slideLayouts/slideLayout5.xml"/><Relationship Id="rId1" Type="http://schemas.openxmlformats.org/officeDocument/2006/relationships/vmlDrawing" Target="../drawings/vmlDrawing19.vml"/><Relationship Id="rId5" Type="http://schemas.openxmlformats.org/officeDocument/2006/relationships/image" Target="../media/image28.jpg"/><Relationship Id="rId4" Type="http://schemas.openxmlformats.org/officeDocument/2006/relationships/image" Target="../media/image8.wmf"/></Relationships>
</file>

<file path=ppt/slides/_rels/slide21.xml.rels><?xml version="1.0" encoding="UTF-8" standalone="yes"?>
<Relationships xmlns="http://schemas.openxmlformats.org/package/2006/relationships"><Relationship Id="rId3" Type="http://schemas.openxmlformats.org/officeDocument/2006/relationships/notesSlide" Target="../notesSlides/notesSlide12.xml"/><Relationship Id="rId7" Type="http://schemas.openxmlformats.org/officeDocument/2006/relationships/image" Target="../media/image30.jpg"/><Relationship Id="rId2" Type="http://schemas.openxmlformats.org/officeDocument/2006/relationships/slideLayout" Target="../slideLayouts/slideLayout5.xml"/><Relationship Id="rId1" Type="http://schemas.openxmlformats.org/officeDocument/2006/relationships/vmlDrawing" Target="../drawings/vmlDrawing20.vml"/><Relationship Id="rId6" Type="http://schemas.openxmlformats.org/officeDocument/2006/relationships/image" Target="../media/image29.jpg"/><Relationship Id="rId5" Type="http://schemas.openxmlformats.org/officeDocument/2006/relationships/image" Target="../media/image8.wmf"/><Relationship Id="rId4" Type="http://schemas.openxmlformats.org/officeDocument/2006/relationships/oleObject" Target="../embeddings/oleObject21.bin"/></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3.xml.rels><?xml version="1.0" encoding="UTF-8" standalone="yes"?>
<Relationships xmlns="http://schemas.openxmlformats.org/package/2006/relationships"><Relationship Id="rId3" Type="http://schemas.openxmlformats.org/officeDocument/2006/relationships/oleObject" Target="../embeddings/oleObject22.bin"/><Relationship Id="rId2" Type="http://schemas.openxmlformats.org/officeDocument/2006/relationships/slideLayout" Target="../slideLayouts/slideLayout5.xml"/><Relationship Id="rId1" Type="http://schemas.openxmlformats.org/officeDocument/2006/relationships/vmlDrawing" Target="../drawings/vmlDrawing21.vml"/><Relationship Id="rId5" Type="http://schemas.openxmlformats.org/officeDocument/2006/relationships/image" Target="../media/image31.jpg"/><Relationship Id="rId4" Type="http://schemas.openxmlformats.org/officeDocument/2006/relationships/image" Target="../media/image8.wmf"/></Relationships>
</file>

<file path=ppt/slides/_rels/slide24.xml.rels><?xml version="1.0" encoding="UTF-8" standalone="yes"?>
<Relationships xmlns="http://schemas.openxmlformats.org/package/2006/relationships"><Relationship Id="rId3" Type="http://schemas.openxmlformats.org/officeDocument/2006/relationships/oleObject" Target="../embeddings/oleObject23.bin"/><Relationship Id="rId2" Type="http://schemas.openxmlformats.org/officeDocument/2006/relationships/slideLayout" Target="../slideLayouts/slideLayout5.xml"/><Relationship Id="rId1" Type="http://schemas.openxmlformats.org/officeDocument/2006/relationships/vmlDrawing" Target="../drawings/vmlDrawing22.vml"/><Relationship Id="rId5" Type="http://schemas.openxmlformats.org/officeDocument/2006/relationships/image" Target="../media/image32.jpg"/><Relationship Id="rId4" Type="http://schemas.openxmlformats.org/officeDocument/2006/relationships/image" Target="../media/image8.wmf"/></Relationships>
</file>

<file path=ppt/slides/_rels/slide25.xml.rels><?xml version="1.0" encoding="UTF-8" standalone="yes"?>
<Relationships xmlns="http://schemas.openxmlformats.org/package/2006/relationships"><Relationship Id="rId3" Type="http://schemas.openxmlformats.org/officeDocument/2006/relationships/oleObject" Target="../embeddings/oleObject24.bin"/><Relationship Id="rId2" Type="http://schemas.openxmlformats.org/officeDocument/2006/relationships/slideLayout" Target="../slideLayouts/slideLayout5.xml"/><Relationship Id="rId1" Type="http://schemas.openxmlformats.org/officeDocument/2006/relationships/vmlDrawing" Target="../drawings/vmlDrawing23.vml"/><Relationship Id="rId5" Type="http://schemas.openxmlformats.org/officeDocument/2006/relationships/image" Target="../media/image33.jpg"/><Relationship Id="rId4" Type="http://schemas.openxmlformats.org/officeDocument/2006/relationships/image" Target="../media/image8.wmf"/></Relationships>
</file>

<file path=ppt/slides/_rels/slide26.xml.rels><?xml version="1.0" encoding="UTF-8" standalone="yes"?>
<Relationships xmlns="http://schemas.openxmlformats.org/package/2006/relationships"><Relationship Id="rId3" Type="http://schemas.openxmlformats.org/officeDocument/2006/relationships/notesSlide" Target="../notesSlides/notesSlide13.xml"/><Relationship Id="rId2" Type="http://schemas.openxmlformats.org/officeDocument/2006/relationships/slideLayout" Target="../slideLayouts/slideLayout5.xml"/><Relationship Id="rId1" Type="http://schemas.openxmlformats.org/officeDocument/2006/relationships/vmlDrawing" Target="../drawings/vmlDrawing24.vml"/><Relationship Id="rId6" Type="http://schemas.openxmlformats.org/officeDocument/2006/relationships/image" Target="../media/image34.jpg"/><Relationship Id="rId5" Type="http://schemas.openxmlformats.org/officeDocument/2006/relationships/image" Target="../media/image8.wmf"/><Relationship Id="rId4" Type="http://schemas.openxmlformats.org/officeDocument/2006/relationships/oleObject" Target="../embeddings/oleObject25.bin"/></Relationships>
</file>

<file path=ppt/slides/_rels/slide27.xml.rels><?xml version="1.0" encoding="UTF-8" standalone="yes"?>
<Relationships xmlns="http://schemas.openxmlformats.org/package/2006/relationships"><Relationship Id="rId3" Type="http://schemas.openxmlformats.org/officeDocument/2006/relationships/notesSlide" Target="../notesSlides/notesSlide14.xml"/><Relationship Id="rId2" Type="http://schemas.openxmlformats.org/officeDocument/2006/relationships/slideLayout" Target="../slideLayouts/slideLayout5.xml"/><Relationship Id="rId1" Type="http://schemas.openxmlformats.org/officeDocument/2006/relationships/vmlDrawing" Target="../drawings/vmlDrawing25.vml"/><Relationship Id="rId6" Type="http://schemas.openxmlformats.org/officeDocument/2006/relationships/image" Target="../media/image35.jpg"/><Relationship Id="rId5" Type="http://schemas.openxmlformats.org/officeDocument/2006/relationships/image" Target="../media/image8.wmf"/><Relationship Id="rId4" Type="http://schemas.openxmlformats.org/officeDocument/2006/relationships/oleObject" Target="../embeddings/oleObject26.bin"/></Relationships>
</file>

<file path=ppt/slides/_rels/slide28.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15.xml"/><Relationship Id="rId1" Type="http://schemas.openxmlformats.org/officeDocument/2006/relationships/slideLayout" Target="../slideLayouts/slideLayout15.xml"/></Relationships>
</file>

<file path=ppt/slides/_rels/slide3.xml.rels><?xml version="1.0" encoding="UTF-8" standalone="yes"?>
<Relationships xmlns="http://schemas.openxmlformats.org/package/2006/relationships"><Relationship Id="rId3" Type="http://schemas.openxmlformats.org/officeDocument/2006/relationships/oleObject" Target="../embeddings/oleObject4.bin"/><Relationship Id="rId2" Type="http://schemas.openxmlformats.org/officeDocument/2006/relationships/slideLayout" Target="../slideLayouts/slideLayout5.xml"/><Relationship Id="rId1" Type="http://schemas.openxmlformats.org/officeDocument/2006/relationships/vmlDrawing" Target="../drawings/vmlDrawing3.vml"/><Relationship Id="rId4" Type="http://schemas.openxmlformats.org/officeDocument/2006/relationships/image" Target="../media/image5.wmf"/></Relationships>
</file>

<file path=ppt/slides/_rels/slide4.xml.rels><?xml version="1.0" encoding="UTF-8" standalone="yes"?>
<Relationships xmlns="http://schemas.openxmlformats.org/package/2006/relationships"><Relationship Id="rId8" Type="http://schemas.openxmlformats.org/officeDocument/2006/relationships/image" Target="../media/image11.jpg"/><Relationship Id="rId3" Type="http://schemas.openxmlformats.org/officeDocument/2006/relationships/notesSlide" Target="../notesSlides/notesSlide3.xml"/><Relationship Id="rId7" Type="http://schemas.openxmlformats.org/officeDocument/2006/relationships/image" Target="../media/image10.jpg"/><Relationship Id="rId2" Type="http://schemas.openxmlformats.org/officeDocument/2006/relationships/slideLayout" Target="../slideLayouts/slideLayout5.xml"/><Relationship Id="rId1" Type="http://schemas.openxmlformats.org/officeDocument/2006/relationships/vmlDrawing" Target="../drawings/vmlDrawing4.vml"/><Relationship Id="rId6" Type="http://schemas.openxmlformats.org/officeDocument/2006/relationships/image" Target="../media/image9.jpg"/><Relationship Id="rId5" Type="http://schemas.openxmlformats.org/officeDocument/2006/relationships/image" Target="../media/image8.wmf"/><Relationship Id="rId4" Type="http://schemas.openxmlformats.org/officeDocument/2006/relationships/oleObject" Target="../embeddings/oleObject5.bin"/></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6.xml"/></Relationships>
</file>

<file path=ppt/slides/_rels/slide6.xml.rels><?xml version="1.0" encoding="UTF-8" standalone="yes"?>
<Relationships xmlns="http://schemas.openxmlformats.org/package/2006/relationships"><Relationship Id="rId3" Type="http://schemas.openxmlformats.org/officeDocument/2006/relationships/oleObject" Target="../embeddings/oleObject6.bin"/><Relationship Id="rId2" Type="http://schemas.openxmlformats.org/officeDocument/2006/relationships/slideLayout" Target="../slideLayouts/slideLayout5.xml"/><Relationship Id="rId1" Type="http://schemas.openxmlformats.org/officeDocument/2006/relationships/vmlDrawing" Target="../drawings/vmlDrawing5.vml"/><Relationship Id="rId5" Type="http://schemas.openxmlformats.org/officeDocument/2006/relationships/image" Target="../media/image12.jpg"/><Relationship Id="rId4" Type="http://schemas.openxmlformats.org/officeDocument/2006/relationships/image" Target="../media/image8.wmf"/></Relationships>
</file>

<file path=ppt/slides/_rels/slide7.xml.rels><?xml version="1.0" encoding="UTF-8" standalone="yes"?>
<Relationships xmlns="http://schemas.openxmlformats.org/package/2006/relationships"><Relationship Id="rId3" Type="http://schemas.openxmlformats.org/officeDocument/2006/relationships/oleObject" Target="../embeddings/oleObject7.bin"/><Relationship Id="rId2" Type="http://schemas.openxmlformats.org/officeDocument/2006/relationships/slideLayout" Target="../slideLayouts/slideLayout5.xml"/><Relationship Id="rId1" Type="http://schemas.openxmlformats.org/officeDocument/2006/relationships/vmlDrawing" Target="../drawings/vmlDrawing6.vml"/><Relationship Id="rId5" Type="http://schemas.openxmlformats.org/officeDocument/2006/relationships/image" Target="../media/image13.jpg"/><Relationship Id="rId4" Type="http://schemas.openxmlformats.org/officeDocument/2006/relationships/image" Target="../media/image8.wmf"/></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5.xml"/><Relationship Id="rId1" Type="http://schemas.openxmlformats.org/officeDocument/2006/relationships/vmlDrawing" Target="../drawings/vmlDrawing7.vml"/><Relationship Id="rId6" Type="http://schemas.openxmlformats.org/officeDocument/2006/relationships/image" Target="../media/image14.jpg"/><Relationship Id="rId5" Type="http://schemas.openxmlformats.org/officeDocument/2006/relationships/image" Target="../media/image8.wmf"/><Relationship Id="rId4" Type="http://schemas.openxmlformats.org/officeDocument/2006/relationships/oleObject" Target="../embeddings/oleObject8.bin"/></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6.xml"/><Relationship Id="rId7" Type="http://schemas.openxmlformats.org/officeDocument/2006/relationships/image" Target="../media/image16.jpg"/><Relationship Id="rId2" Type="http://schemas.openxmlformats.org/officeDocument/2006/relationships/slideLayout" Target="../slideLayouts/slideLayout5.xml"/><Relationship Id="rId1" Type="http://schemas.openxmlformats.org/officeDocument/2006/relationships/vmlDrawing" Target="../drawings/vmlDrawing8.vml"/><Relationship Id="rId6" Type="http://schemas.openxmlformats.org/officeDocument/2006/relationships/image" Target="../media/image15.jpg"/><Relationship Id="rId5" Type="http://schemas.openxmlformats.org/officeDocument/2006/relationships/image" Target="../media/image8.wmf"/><Relationship Id="rId4" Type="http://schemas.openxmlformats.org/officeDocument/2006/relationships/oleObject" Target="../embeddings/oleObject9.bin"/></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30694"/>
            <a:ext cx="8229600" cy="1144347"/>
          </a:xfrm>
        </p:spPr>
        <p:txBody>
          <a:bodyPr wrap="square" lIns="0" tIns="18000" rIns="0" bIns="18000" anchor="ctr">
            <a:spAutoFit/>
          </a:bodyPr>
          <a:lstStyle/>
          <a:p>
            <a:r>
              <a:rPr lang="en-US" noProof="0" dirty="0">
                <a:solidFill>
                  <a:schemeClr val="bg2"/>
                </a:solidFill>
                <a:effectLst/>
                <a:ea typeface="Calibri" panose="020F0502020204030204" pitchFamily="34" charset="0"/>
              </a:rPr>
              <a:t>Architecture and Interior Design: An Integrated History to the Present</a:t>
            </a:r>
            <a:endParaRPr lang="en-US" noProof="0" dirty="0">
              <a:solidFill>
                <a:schemeClr val="bg2"/>
              </a:solidFill>
            </a:endParaRPr>
          </a:p>
        </p:txBody>
      </p:sp>
      <p:sp>
        <p:nvSpPr>
          <p:cNvPr id="17" name="Content Placeholder 16">
            <a:extLst>
              <a:ext uri="{FF2B5EF4-FFF2-40B4-BE49-F238E27FC236}">
                <a16:creationId xmlns:a16="http://schemas.microsoft.com/office/drawing/2014/main" id="{3B793719-A7EE-4540-A8F4-A2D00610EDA6}"/>
              </a:ext>
            </a:extLst>
          </p:cNvPr>
          <p:cNvSpPr>
            <a:spLocks noGrp="1"/>
          </p:cNvSpPr>
          <p:nvPr>
            <p:ph sz="quarter" idx="14"/>
          </p:nvPr>
        </p:nvSpPr>
        <p:spPr>
          <a:xfrm>
            <a:off x="457200" y="1393783"/>
            <a:ext cx="3657600" cy="344128"/>
          </a:xfrm>
        </p:spPr>
        <p:txBody>
          <a:bodyPr wrap="square" lIns="0" tIns="18000" rIns="0" bIns="18000" anchor="ctr">
            <a:spAutoFit/>
          </a:bodyPr>
          <a:lstStyle/>
          <a:p>
            <a:pPr marL="0">
              <a:spcBef>
                <a:spcPct val="0"/>
              </a:spcBef>
            </a:pPr>
            <a:r>
              <a:rPr lang="en-US" sz="2000" noProof="0" dirty="0">
                <a:solidFill>
                  <a:schemeClr val="bg2"/>
                </a:solidFill>
                <a:latin typeface="Arial" panose="020B0604020202020204" pitchFamily="34" charset="0"/>
                <a:cs typeface="Arial" panose="020B0604020202020204" pitchFamily="34" charset="0"/>
              </a:rPr>
              <a:t>First Edition</a:t>
            </a:r>
          </a:p>
        </p:txBody>
      </p:sp>
      <p:pic>
        <p:nvPicPr>
          <p:cNvPr id="7" name="Picture Placeholder 6" descr="Front Cover: Architecture and Interior Design: An Integrated History to the Present First Edition by Harwood, May and Sherman.">
            <a:extLst>
              <a:ext uri="{FF2B5EF4-FFF2-40B4-BE49-F238E27FC236}">
                <a16:creationId xmlns:a16="http://schemas.microsoft.com/office/drawing/2014/main" id="{2BB311B0-E9B4-5789-E248-6746C446862F}"/>
              </a:ext>
            </a:extLst>
          </p:cNvPr>
          <p:cNvPicPr>
            <a:picLocks noGrp="1" noChangeAspect="1"/>
          </p:cNvPicPr>
          <p:nvPr>
            <p:ph type="pic" sz="quarter" idx="18"/>
          </p:nvPr>
        </p:nvPicPr>
        <p:blipFill>
          <a:blip r:embed="rId4">
            <a:extLst>
              <a:ext uri="{28A0092B-C50C-407E-A947-70E740481C1C}">
                <a14:useLocalDpi xmlns:a14="http://schemas.microsoft.com/office/drawing/2010/main" val="0"/>
              </a:ext>
            </a:extLst>
          </a:blip>
          <a:stretch>
            <a:fillRect/>
          </a:stretch>
        </p:blipFill>
        <p:spPr>
          <a:xfrm>
            <a:off x="457200" y="1981200"/>
            <a:ext cx="3386328" cy="4345229"/>
          </a:xfrm>
        </p:spPr>
      </p:pic>
      <p:sp>
        <p:nvSpPr>
          <p:cNvPr id="15" name="Content Placeholder 14">
            <a:extLst>
              <a:ext uri="{FF2B5EF4-FFF2-40B4-BE49-F238E27FC236}">
                <a16:creationId xmlns:a16="http://schemas.microsoft.com/office/drawing/2014/main" id="{E43C93AB-C2B8-4D4F-ACB4-6567A17197A0}"/>
              </a:ext>
            </a:extLst>
          </p:cNvPr>
          <p:cNvSpPr>
            <a:spLocks noGrp="1"/>
          </p:cNvSpPr>
          <p:nvPr>
            <p:ph sz="quarter" idx="15"/>
          </p:nvPr>
        </p:nvSpPr>
        <p:spPr>
          <a:xfrm>
            <a:off x="4572000" y="2737864"/>
            <a:ext cx="3657600" cy="498016"/>
          </a:xfrm>
        </p:spPr>
        <p:txBody>
          <a:bodyPr wrap="square" lIns="0" tIns="18000" rIns="0" bIns="18000" anchor="ctr">
            <a:spAutoFit/>
          </a:bodyPr>
          <a:lstStyle/>
          <a:p>
            <a:pPr marL="0"/>
            <a:r>
              <a:rPr lang="en-US" altLang="en-US" sz="3000" noProof="0" dirty="0">
                <a:latin typeface="Arial" panose="020B0604020202020204" pitchFamily="34" charset="0"/>
                <a:cs typeface="Arial" panose="020B0604020202020204" pitchFamily="34" charset="0"/>
              </a:rPr>
              <a:t>Chapter 18</a:t>
            </a:r>
            <a:endParaRPr lang="en-US" sz="3000" noProof="0" dirty="0">
              <a:latin typeface="Arial" panose="020B0604020202020204" pitchFamily="34" charset="0"/>
              <a:cs typeface="Arial" panose="020B0604020202020204" pitchFamily="34" charset="0"/>
            </a:endParaRPr>
          </a:p>
        </p:txBody>
      </p:sp>
      <p:sp>
        <p:nvSpPr>
          <p:cNvPr id="10" name="Content Placeholder 9">
            <a:extLst>
              <a:ext uri="{FF2B5EF4-FFF2-40B4-BE49-F238E27FC236}">
                <a16:creationId xmlns:a16="http://schemas.microsoft.com/office/drawing/2014/main" id="{35A873D2-A2ED-4ED8-8D16-043637C931D8}"/>
              </a:ext>
            </a:extLst>
          </p:cNvPr>
          <p:cNvSpPr>
            <a:spLocks noGrp="1"/>
          </p:cNvSpPr>
          <p:nvPr>
            <p:ph sz="quarter" idx="20"/>
          </p:nvPr>
        </p:nvSpPr>
        <p:spPr>
          <a:xfrm>
            <a:off x="4572000" y="3429000"/>
            <a:ext cx="728474" cy="374906"/>
          </a:xfrm>
        </p:spPr>
        <p:txBody>
          <a:bodyPr wrap="square" lIns="0" tIns="18000" rIns="0" bIns="18000" anchor="ctr">
            <a:spAutoFit/>
          </a:bodyPr>
          <a:lstStyle/>
          <a:p>
            <a:pPr marL="0"/>
            <a:r>
              <a:rPr lang="en-US" altLang="en-US" noProof="0" dirty="0">
                <a:latin typeface="Arial" panose="020B0604020202020204" pitchFamily="34" charset="0"/>
                <a:cs typeface="Arial" panose="020B0604020202020204" pitchFamily="34" charset="0"/>
              </a:rPr>
              <a:t>Louis</a:t>
            </a:r>
          </a:p>
        </p:txBody>
      </p:sp>
      <p:graphicFrame>
        <p:nvGraphicFramePr>
          <p:cNvPr id="11" name="Object 10" descr="Roman numeral fourteen.&#10;">
            <a:extLst>
              <a:ext uri="{FF2B5EF4-FFF2-40B4-BE49-F238E27FC236}">
                <a16:creationId xmlns:a16="http://schemas.microsoft.com/office/drawing/2014/main" id="{D0590ECD-7E95-2530-633E-D2A638B70A78}"/>
              </a:ext>
            </a:extLst>
          </p:cNvPr>
          <p:cNvGraphicFramePr>
            <a:graphicFrameLocks noChangeAspect="1"/>
          </p:cNvGraphicFramePr>
          <p:nvPr>
            <p:extLst>
              <p:ext uri="{D42A27DB-BD31-4B8C-83A1-F6EECF244321}">
                <p14:modId xmlns:p14="http://schemas.microsoft.com/office/powerpoint/2010/main" val="4140260014"/>
              </p:ext>
            </p:extLst>
          </p:nvPr>
        </p:nvGraphicFramePr>
        <p:xfrm>
          <a:off x="5440796" y="3452347"/>
          <a:ext cx="611909" cy="334818"/>
        </p:xfrm>
        <a:graphic>
          <a:graphicData uri="http://schemas.openxmlformats.org/presentationml/2006/ole">
            <mc:AlternateContent xmlns:mc="http://schemas.openxmlformats.org/markup-compatibility/2006">
              <mc:Choice xmlns:v="urn:schemas-microsoft-com:vml" Requires="v">
                <p:oleObj spid="_x0000_s1028" name="Equation" r:id="rId5" imgW="304560" imgH="164880" progId="Equation.DSMT4">
                  <p:embed/>
                </p:oleObj>
              </mc:Choice>
              <mc:Fallback>
                <p:oleObj name="Equation" r:id="rId5" imgW="304560" imgH="164880" progId="Equation.DSMT4">
                  <p:embed/>
                  <p:pic>
                    <p:nvPicPr>
                      <p:cNvPr id="14" name="Object 13" descr="Left parenthesis P times Q right parenthesis.">
                        <a:extLst>
                          <a:ext uri="{FF2B5EF4-FFF2-40B4-BE49-F238E27FC236}">
                            <a16:creationId xmlns:a16="http://schemas.microsoft.com/office/drawing/2014/main" id="{3221CCD3-4270-4ED3-0E72-05E0799E2881}"/>
                          </a:ext>
                        </a:extLst>
                      </p:cNvPr>
                      <p:cNvPicPr/>
                      <p:nvPr/>
                    </p:nvPicPr>
                    <p:blipFill>
                      <a:blip r:embed="rId6"/>
                      <a:stretch>
                        <a:fillRect/>
                      </a:stretch>
                    </p:blipFill>
                    <p:spPr>
                      <a:xfrm>
                        <a:off x="5440796" y="3452347"/>
                        <a:ext cx="611909" cy="334818"/>
                      </a:xfrm>
                      <a:prstGeom prst="rect">
                        <a:avLst/>
                      </a:prstGeom>
                    </p:spPr>
                  </p:pic>
                </p:oleObj>
              </mc:Fallback>
            </mc:AlternateContent>
          </a:graphicData>
        </a:graphic>
      </p:graphicFrame>
      <p:sp>
        <p:nvSpPr>
          <p:cNvPr id="8" name="Content Placeholder 7">
            <a:extLst>
              <a:ext uri="{FF2B5EF4-FFF2-40B4-BE49-F238E27FC236}">
                <a16:creationId xmlns:a16="http://schemas.microsoft.com/office/drawing/2014/main" id="{B4BD3AFF-53C2-4E57-930B-4E01274E0EB3}"/>
              </a:ext>
            </a:extLst>
          </p:cNvPr>
          <p:cNvSpPr>
            <a:spLocks noGrp="1"/>
          </p:cNvSpPr>
          <p:nvPr>
            <p:ph sz="quarter" idx="21"/>
          </p:nvPr>
        </p:nvSpPr>
        <p:spPr>
          <a:xfrm>
            <a:off x="4572000" y="3997907"/>
            <a:ext cx="2743200" cy="344128"/>
          </a:xfrm>
        </p:spPr>
        <p:txBody>
          <a:bodyPr wrap="square" lIns="0" tIns="18000" rIns="0" bIns="18000" anchor="ctr">
            <a:spAutoFit/>
          </a:bodyPr>
          <a:lstStyle/>
          <a:p>
            <a:pPr marL="0" indent="0">
              <a:buNone/>
            </a:pPr>
            <a:r>
              <a:rPr lang="en-US" altLang="en-US" sz="2000" noProof="0" dirty="0">
                <a:latin typeface="Arial" panose="020B0604020202020204" pitchFamily="34" charset="0"/>
                <a:ea typeface="Verdana" panose="020B0604030504040204" pitchFamily="34" charset="0"/>
                <a:cs typeface="Arial" panose="020B0604020202020204" pitchFamily="34" charset="0"/>
              </a:rPr>
              <a:t>1643 – 1715, France</a:t>
            </a:r>
          </a:p>
        </p:txBody>
      </p:sp>
      <p:pic>
        <p:nvPicPr>
          <p:cNvPr id="18" name="Picture Placeholder 6" descr="Pearson Logo">
            <a:extLst>
              <a:ext uri="{FF2B5EF4-FFF2-40B4-BE49-F238E27FC236}">
                <a16:creationId xmlns:a16="http://schemas.microsoft.com/office/drawing/2014/main" id="{E4E300CB-B888-1C9C-76CC-46150160FBDE}"/>
              </a:ext>
            </a:extLst>
          </p:cNvPr>
          <p:cNvPicPr>
            <a:picLocks noGrp="1" noChangeAspect="1"/>
          </p:cNvPicPr>
          <p:nvPr>
            <p:ph type="pic" sz="quarter" idx="19"/>
          </p:nvPr>
        </p:nvPicPr>
        <p:blipFill>
          <a:blip r:embed="rId7" cstate="print">
            <a:extLst>
              <a:ext uri="{28A0092B-C50C-407E-A947-70E740481C1C}">
                <a14:useLocalDpi xmlns:a14="http://schemas.microsoft.com/office/drawing/2010/main" val="0"/>
              </a:ext>
            </a:extLst>
          </a:blip>
          <a:stretch>
            <a:fillRect/>
          </a:stretch>
        </p:blipFill>
        <p:spPr>
          <a:xfrm>
            <a:off x="479234" y="6448763"/>
            <a:ext cx="1062701" cy="334858"/>
          </a:xfrm>
        </p:spPr>
      </p:pic>
      <p:sp>
        <p:nvSpPr>
          <p:cNvPr id="12" name="Content Placeholder 7">
            <a:extLst>
              <a:ext uri="{FF2B5EF4-FFF2-40B4-BE49-F238E27FC236}">
                <a16:creationId xmlns:a16="http://schemas.microsoft.com/office/drawing/2014/main" id="{A6CAE5A0-CBB7-5CC9-505B-C0DD0B2ECE99}"/>
              </a:ext>
            </a:extLst>
          </p:cNvPr>
          <p:cNvSpPr txBox="1">
            <a:spLocks/>
          </p:cNvSpPr>
          <p:nvPr/>
        </p:nvSpPr>
        <p:spPr>
          <a:xfrm>
            <a:off x="3810000" y="6491015"/>
            <a:ext cx="4876800" cy="221018"/>
          </a:xfrm>
          <a:prstGeom prst="rect">
            <a:avLst/>
          </a:prstGeom>
        </p:spPr>
        <p:txBody>
          <a:bodyPr vert="horz" wrap="square" lIns="0" tIns="18000" rIns="0" bIns="18000" rtlCol="0" anchor="ctr">
            <a:spAutoFit/>
          </a:bodyPr>
          <a:lstStyle>
            <a:lvl1pPr marL="256032" indent="-256032" algn="l" defTabSz="914400" rtl="0" eaLnBrk="1" latinLnBrk="0" hangingPunct="1">
              <a:spcBef>
                <a:spcPts val="900"/>
              </a:spcBef>
              <a:buClr>
                <a:srgbClr val="007FA3"/>
              </a:buClr>
              <a:buFont typeface="Arial" panose="020B0604020202020204" pitchFamily="34" charset="0"/>
              <a:buChar char="•"/>
              <a:defRPr sz="2800" kern="1200">
                <a:solidFill>
                  <a:schemeClr val="tx1"/>
                </a:solidFill>
                <a:latin typeface="+mn-lt"/>
                <a:ea typeface="+mn-ea"/>
                <a:cs typeface="+mn-cs"/>
              </a:defRPr>
            </a:lvl1pPr>
            <a:lvl2pPr marL="742950" indent="-285750" algn="l" defTabSz="914400" rtl="0" eaLnBrk="1" latinLnBrk="0" hangingPunct="1">
              <a:spcBef>
                <a:spcPts val="600"/>
              </a:spcBef>
              <a:buClr>
                <a:srgbClr val="007FA3"/>
              </a:buClr>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spcBef>
                <a:spcPts val="600"/>
              </a:spcBef>
              <a:buClr>
                <a:srgbClr val="007FA3"/>
              </a:buClr>
              <a:buFont typeface="Wingdings" panose="05000000000000000000" pitchFamily="2" charset="2"/>
              <a:buChar char="§"/>
              <a:defRPr sz="2000" kern="1200">
                <a:solidFill>
                  <a:schemeClr val="tx1"/>
                </a:solidFill>
                <a:latin typeface="+mn-lt"/>
                <a:ea typeface="+mn-ea"/>
                <a:cs typeface="+mn-cs"/>
              </a:defRPr>
            </a:lvl3pPr>
            <a:lvl4pPr marL="1600200" indent="-228600" algn="l" defTabSz="914400" rtl="0" eaLnBrk="1" latinLnBrk="0" hangingPunct="1">
              <a:spcBef>
                <a:spcPts val="600"/>
              </a:spcBef>
              <a:buClr>
                <a:srgbClr val="007FA3"/>
              </a:buClr>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spcBef>
                <a:spcPts val="600"/>
              </a:spcBef>
              <a:buClr>
                <a:srgbClr val="007FA3"/>
              </a:buClr>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spcBef>
                <a:spcPts val="600"/>
              </a:spcBef>
              <a:buClr>
                <a:srgbClr val="007FA3"/>
              </a:buClr>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spcBef>
                <a:spcPts val="600"/>
              </a:spcBef>
              <a:buClr>
                <a:srgbClr val="007FA3"/>
              </a:buClr>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spcBef>
                <a:spcPts val="600"/>
              </a:spcBef>
              <a:buClr>
                <a:srgbClr val="007FA3"/>
              </a:buClr>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spcBef>
                <a:spcPts val="600"/>
              </a:spcBef>
              <a:buClr>
                <a:srgbClr val="007FA3"/>
              </a:buClr>
              <a:buFont typeface="Arial" panose="020B0604020202020204" pitchFamily="34" charset="0"/>
              <a:buChar char="•"/>
              <a:defRPr sz="1800" kern="1200">
                <a:solidFill>
                  <a:schemeClr val="tx1"/>
                </a:solidFill>
                <a:latin typeface="+mn-lt"/>
                <a:ea typeface="+mn-ea"/>
                <a:cs typeface="+mn-cs"/>
              </a:defRPr>
            </a:lvl9pPr>
          </a:lstStyle>
          <a:p>
            <a:pPr marL="0" indent="0" algn="r">
              <a:buFont typeface="Arial" panose="020B0604020202020204" pitchFamily="34" charset="0"/>
              <a:buNone/>
            </a:pPr>
            <a:r>
              <a:rPr lang="en-US" altLang="en-US" sz="1200" dirty="0">
                <a:latin typeface="Verdana"/>
                <a:ea typeface="Verdana" panose="020B0604030504040204" pitchFamily="34" charset="0"/>
                <a:cs typeface="Verdana" panose="020B0604030504040204" pitchFamily="34" charset="0"/>
              </a:rPr>
              <a:t>Copyright © 2012 Pearson Education, Inc. All Rights Reserved</a:t>
            </a:r>
          </a:p>
        </p:txBody>
      </p:sp>
    </p:spTree>
    <p:extLst>
      <p:ext uri="{BB962C8B-B14F-4D97-AF65-F5344CB8AC3E}">
        <p14:creationId xmlns:p14="http://schemas.microsoft.com/office/powerpoint/2010/main" val="350295102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61185"/>
            <a:ext cx="8229600" cy="590349"/>
          </a:xfrm>
        </p:spPr>
        <p:txBody>
          <a:bodyPr tIns="18000" bIns="18000">
            <a:spAutoFit/>
          </a:bodyPr>
          <a:lstStyle/>
          <a:p>
            <a:r>
              <a:rPr lang="en-US" altLang="en-US" noProof="0" dirty="0"/>
              <a:t>18.3d</a:t>
            </a:r>
            <a:endParaRPr lang="en-US" noProof="0" dirty="0"/>
          </a:p>
        </p:txBody>
      </p:sp>
      <p:sp>
        <p:nvSpPr>
          <p:cNvPr id="3" name="Content Placeholder 2"/>
          <p:cNvSpPr>
            <a:spLocks noGrp="1"/>
          </p:cNvSpPr>
          <p:nvPr>
            <p:ph sz="quarter" idx="13"/>
          </p:nvPr>
        </p:nvSpPr>
        <p:spPr>
          <a:xfrm>
            <a:off x="468000" y="864000"/>
            <a:ext cx="8229600" cy="959681"/>
          </a:xfrm>
        </p:spPr>
        <p:txBody>
          <a:bodyPr wrap="square" tIns="18000" bIns="18000">
            <a:spAutoFit/>
          </a:bodyPr>
          <a:lstStyle/>
          <a:p>
            <a:pPr marL="0" indent="0">
              <a:buNone/>
            </a:pPr>
            <a:r>
              <a:rPr lang="en-US" altLang="en-US" sz="2000" noProof="0" dirty="0">
                <a:latin typeface="Arial" panose="020B0604020202020204" pitchFamily="34" charset="0"/>
                <a:cs typeface="Arial" panose="020B0604020202020204" pitchFamily="34" charset="0"/>
              </a:rPr>
              <a:t>Château Vaux-le-Vicomte interior with tapestry, 1657-1661, near Paris, France; Louis Le </a:t>
            </a:r>
            <a:r>
              <a:rPr lang="en-US" altLang="en-US" sz="2000" noProof="0" dirty="0" err="1">
                <a:latin typeface="Arial" panose="020B0604020202020204" pitchFamily="34" charset="0"/>
                <a:cs typeface="Arial" panose="020B0604020202020204" pitchFamily="34" charset="0"/>
              </a:rPr>
              <a:t>Vau</a:t>
            </a:r>
            <a:r>
              <a:rPr lang="en-US" altLang="en-US" sz="2000" noProof="0" dirty="0">
                <a:latin typeface="Arial" panose="020B0604020202020204" pitchFamily="34" charset="0"/>
                <a:cs typeface="Arial" panose="020B0604020202020204" pitchFamily="34" charset="0"/>
              </a:rPr>
              <a:t>, André Le </a:t>
            </a:r>
            <a:r>
              <a:rPr lang="en-US" altLang="en-US" sz="2000" noProof="0" dirty="0" err="1">
                <a:latin typeface="Arial" panose="020B0604020202020204" pitchFamily="34" charset="0"/>
                <a:cs typeface="Arial" panose="020B0604020202020204" pitchFamily="34" charset="0"/>
              </a:rPr>
              <a:t>Nôtre</a:t>
            </a:r>
            <a:r>
              <a:rPr lang="en-US" altLang="en-US" sz="2000" noProof="0" dirty="0">
                <a:latin typeface="Arial" panose="020B0604020202020204" pitchFamily="34" charset="0"/>
                <a:cs typeface="Arial" panose="020B0604020202020204" pitchFamily="34" charset="0"/>
              </a:rPr>
              <a:t>, and Charles Le Brun. French Baroque/Louis</a:t>
            </a:r>
            <a:endParaRPr lang="en-US" sz="2000" noProof="0" dirty="0">
              <a:latin typeface="Arial" panose="020B0604020202020204" pitchFamily="34" charset="0"/>
              <a:cs typeface="Arial" panose="020B0604020202020204" pitchFamily="34" charset="0"/>
            </a:endParaRPr>
          </a:p>
        </p:txBody>
      </p:sp>
      <p:graphicFrame>
        <p:nvGraphicFramePr>
          <p:cNvPr id="5" name="Object 4" descr="Roman numeral fourteen.&#10;">
            <a:extLst>
              <a:ext uri="{FF2B5EF4-FFF2-40B4-BE49-F238E27FC236}">
                <a16:creationId xmlns:a16="http://schemas.microsoft.com/office/drawing/2014/main" id="{B1383F0D-55F2-F416-D8D7-7DDA55E47282}"/>
              </a:ext>
            </a:extLst>
          </p:cNvPr>
          <p:cNvGraphicFramePr>
            <a:graphicFrameLocks noChangeAspect="1"/>
          </p:cNvGraphicFramePr>
          <p:nvPr>
            <p:extLst>
              <p:ext uri="{D42A27DB-BD31-4B8C-83A1-F6EECF244321}">
                <p14:modId xmlns:p14="http://schemas.microsoft.com/office/powerpoint/2010/main" val="1351337907"/>
              </p:ext>
            </p:extLst>
          </p:nvPr>
        </p:nvGraphicFramePr>
        <p:xfrm>
          <a:off x="457200" y="1852256"/>
          <a:ext cx="549275" cy="276225"/>
        </p:xfrm>
        <a:graphic>
          <a:graphicData uri="http://schemas.openxmlformats.org/presentationml/2006/ole">
            <mc:AlternateContent xmlns:mc="http://schemas.openxmlformats.org/markup-compatibility/2006">
              <mc:Choice xmlns:v="urn:schemas-microsoft-com:vml" Requires="v">
                <p:oleObj spid="_x0000_s9220" name="Equation" r:id="rId4" imgW="330120" imgH="164880" progId="Equation.DSMT4">
                  <p:embed/>
                </p:oleObj>
              </mc:Choice>
              <mc:Fallback>
                <p:oleObj name="Equation" r:id="rId4" imgW="330120" imgH="164880" progId="Equation.DSMT4">
                  <p:embed/>
                  <p:pic>
                    <p:nvPicPr>
                      <p:cNvPr id="5" name="Object 4">
                        <a:extLst>
                          <a:ext uri="{FF2B5EF4-FFF2-40B4-BE49-F238E27FC236}">
                            <a16:creationId xmlns:a16="http://schemas.microsoft.com/office/drawing/2014/main" id="{B1383F0D-55F2-F416-D8D7-7DDA55E47282}"/>
                          </a:ext>
                        </a:extLst>
                      </p:cNvPr>
                      <p:cNvPicPr/>
                      <p:nvPr/>
                    </p:nvPicPr>
                    <p:blipFill>
                      <a:blip r:embed="rId5"/>
                      <a:stretch>
                        <a:fillRect/>
                      </a:stretch>
                    </p:blipFill>
                    <p:spPr>
                      <a:xfrm>
                        <a:off x="457200" y="1852256"/>
                        <a:ext cx="549275" cy="276225"/>
                      </a:xfrm>
                      <a:prstGeom prst="rect">
                        <a:avLst/>
                      </a:prstGeom>
                    </p:spPr>
                  </p:pic>
                </p:oleObj>
              </mc:Fallback>
            </mc:AlternateContent>
          </a:graphicData>
        </a:graphic>
      </p:graphicFrame>
      <p:pic>
        <p:nvPicPr>
          <p:cNvPr id="10" name="Picture Placeholder 9" descr="Chateau Vaux-le-Vicomte interior with tapestry&#10;Long description is available in notes, press F6.">
            <a:extLst>
              <a:ext uri="{FF2B5EF4-FFF2-40B4-BE49-F238E27FC236}">
                <a16:creationId xmlns:a16="http://schemas.microsoft.com/office/drawing/2014/main" id="{A7968E3A-8164-0D59-B2AD-506AF715B2AE}"/>
              </a:ext>
            </a:extLst>
          </p:cNvPr>
          <p:cNvPicPr>
            <a:picLocks noGrp="1" noChangeAspect="1"/>
          </p:cNvPicPr>
          <p:nvPr>
            <p:ph type="pic" sz="quarter" idx="14"/>
          </p:nvPr>
        </p:nvPicPr>
        <p:blipFill rotWithShape="1">
          <a:blip r:embed="rId6">
            <a:extLst>
              <a:ext uri="{28A0092B-C50C-407E-A947-70E740481C1C}">
                <a14:useLocalDpi xmlns:a14="http://schemas.microsoft.com/office/drawing/2010/main" val="0"/>
              </a:ext>
            </a:extLst>
          </a:blip>
          <a:srcRect l="512" t="388"/>
          <a:stretch/>
        </p:blipFill>
        <p:spPr>
          <a:xfrm>
            <a:off x="869576" y="2319694"/>
            <a:ext cx="7443152" cy="4036709"/>
          </a:xfrm>
        </p:spPr>
      </p:pic>
    </p:spTree>
    <p:extLst>
      <p:ext uri="{BB962C8B-B14F-4D97-AF65-F5344CB8AC3E}">
        <p14:creationId xmlns:p14="http://schemas.microsoft.com/office/powerpoint/2010/main" val="3986653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61185"/>
            <a:ext cx="8229600" cy="590349"/>
          </a:xfrm>
        </p:spPr>
        <p:txBody>
          <a:bodyPr tIns="18000" bIns="18000">
            <a:spAutoFit/>
          </a:bodyPr>
          <a:lstStyle/>
          <a:p>
            <a:r>
              <a:rPr lang="en-US" altLang="en-US" noProof="0" dirty="0"/>
              <a:t>18.4a</a:t>
            </a:r>
            <a:endParaRPr lang="en-US" noProof="0" dirty="0"/>
          </a:p>
        </p:txBody>
      </p:sp>
      <p:sp>
        <p:nvSpPr>
          <p:cNvPr id="3" name="Content Placeholder 2"/>
          <p:cNvSpPr>
            <a:spLocks noGrp="1"/>
          </p:cNvSpPr>
          <p:nvPr>
            <p:ph sz="quarter" idx="13"/>
          </p:nvPr>
        </p:nvSpPr>
        <p:spPr>
          <a:xfrm>
            <a:off x="468000" y="864000"/>
            <a:ext cx="8229600" cy="651905"/>
          </a:xfrm>
        </p:spPr>
        <p:txBody>
          <a:bodyPr wrap="square" tIns="18000" bIns="18000" anchor="ctr" anchorCtr="0">
            <a:spAutoFit/>
          </a:bodyPr>
          <a:lstStyle/>
          <a:p>
            <a:pPr marL="0" indent="0">
              <a:buNone/>
            </a:pPr>
            <a:r>
              <a:rPr lang="en-US" altLang="en-US" sz="2000" i="1" noProof="0" dirty="0">
                <a:latin typeface="Arial" panose="020B0604020202020204" pitchFamily="34" charset="0"/>
                <a:cs typeface="Arial" panose="020B0604020202020204" pitchFamily="34" charset="0"/>
              </a:rPr>
              <a:t>Palais de Versailles</a:t>
            </a:r>
            <a:r>
              <a:rPr lang="en-US" altLang="en-US" sz="2000" noProof="0" dirty="0">
                <a:latin typeface="Arial" panose="020B0604020202020204" pitchFamily="34" charset="0"/>
                <a:cs typeface="Arial" panose="020B0604020202020204" pitchFamily="34" charset="0"/>
              </a:rPr>
              <a:t>, </a:t>
            </a:r>
            <a:r>
              <a:rPr lang="en-US" altLang="en-US" sz="2000" i="1" noProof="0" dirty="0">
                <a:latin typeface="Arial" panose="020B0604020202020204" pitchFamily="34" charset="0"/>
                <a:cs typeface="Arial" panose="020B0604020202020204" pitchFamily="34" charset="0"/>
              </a:rPr>
              <a:t>La </a:t>
            </a:r>
            <a:r>
              <a:rPr lang="en-US" altLang="en-US" sz="2000" i="1" noProof="0" dirty="0" err="1">
                <a:latin typeface="Arial" panose="020B0604020202020204" pitchFamily="34" charset="0"/>
                <a:cs typeface="Arial" panose="020B0604020202020204" pitchFamily="34" charset="0"/>
              </a:rPr>
              <a:t>Cour</a:t>
            </a:r>
            <a:r>
              <a:rPr lang="en-US" altLang="en-US" sz="2000" i="1" noProof="0" dirty="0">
                <a:latin typeface="Arial" panose="020B0604020202020204" pitchFamily="34" charset="0"/>
                <a:cs typeface="Arial" panose="020B0604020202020204" pitchFamily="34" charset="0"/>
              </a:rPr>
              <a:t> </a:t>
            </a:r>
            <a:r>
              <a:rPr lang="en-US" altLang="en-US" sz="2000" i="1" noProof="0" dirty="0" err="1">
                <a:latin typeface="Arial" panose="020B0604020202020204" pitchFamily="34" charset="0"/>
                <a:cs typeface="Arial" panose="020B0604020202020204" pitchFamily="34" charset="0"/>
              </a:rPr>
              <a:t>d'honneur</a:t>
            </a:r>
            <a:r>
              <a:rPr lang="en-US" altLang="en-US" sz="2000" i="1" noProof="0" dirty="0">
                <a:latin typeface="Arial" panose="020B0604020202020204" pitchFamily="34" charset="0"/>
                <a:cs typeface="Arial" panose="020B0604020202020204" pitchFamily="34" charset="0"/>
              </a:rPr>
              <a:t> </a:t>
            </a:r>
            <a:r>
              <a:rPr lang="en-US" altLang="en-US" sz="2000" noProof="0" dirty="0">
                <a:latin typeface="Arial" panose="020B0604020202020204" pitchFamily="34" charset="0"/>
                <a:cs typeface="Arial" panose="020B0604020202020204" pitchFamily="34" charset="0"/>
              </a:rPr>
              <a:t>or Marble Court, 1664-1672; Versailles, France; Louis Le </a:t>
            </a:r>
            <a:r>
              <a:rPr lang="en-US" altLang="en-US" sz="2000" noProof="0" dirty="0" err="1">
                <a:latin typeface="Arial" panose="020B0604020202020204" pitchFamily="34" charset="0"/>
                <a:cs typeface="Arial" panose="020B0604020202020204" pitchFamily="34" charset="0"/>
              </a:rPr>
              <a:t>Vau</a:t>
            </a:r>
            <a:r>
              <a:rPr lang="en-US" altLang="en-US" sz="2000" noProof="0" dirty="0">
                <a:latin typeface="Arial" panose="020B0604020202020204" pitchFamily="34" charset="0"/>
                <a:cs typeface="Arial" panose="020B0604020202020204" pitchFamily="34" charset="0"/>
              </a:rPr>
              <a:t>. French Baroque/Louis</a:t>
            </a:r>
            <a:endParaRPr lang="en-US" sz="2000" noProof="0" dirty="0">
              <a:latin typeface="Arial" panose="020B0604020202020204" pitchFamily="34" charset="0"/>
              <a:cs typeface="Arial" panose="020B0604020202020204" pitchFamily="34" charset="0"/>
            </a:endParaRPr>
          </a:p>
        </p:txBody>
      </p:sp>
      <p:graphicFrame>
        <p:nvGraphicFramePr>
          <p:cNvPr id="5" name="Object 4" descr="Roman numeral fourteen.&#10;">
            <a:extLst>
              <a:ext uri="{FF2B5EF4-FFF2-40B4-BE49-F238E27FC236}">
                <a16:creationId xmlns:a16="http://schemas.microsoft.com/office/drawing/2014/main" id="{B1383F0D-55F2-F416-D8D7-7DDA55E47282}"/>
              </a:ext>
            </a:extLst>
          </p:cNvPr>
          <p:cNvGraphicFramePr>
            <a:graphicFrameLocks noChangeAspect="1"/>
          </p:cNvGraphicFramePr>
          <p:nvPr>
            <p:extLst>
              <p:ext uri="{D42A27DB-BD31-4B8C-83A1-F6EECF244321}">
                <p14:modId xmlns:p14="http://schemas.microsoft.com/office/powerpoint/2010/main" val="1600574316"/>
              </p:ext>
            </p:extLst>
          </p:nvPr>
        </p:nvGraphicFramePr>
        <p:xfrm>
          <a:off x="463550" y="1628775"/>
          <a:ext cx="549275" cy="276225"/>
        </p:xfrm>
        <a:graphic>
          <a:graphicData uri="http://schemas.openxmlformats.org/presentationml/2006/ole">
            <mc:AlternateContent xmlns:mc="http://schemas.openxmlformats.org/markup-compatibility/2006">
              <mc:Choice xmlns:v="urn:schemas-microsoft-com:vml" Requires="v">
                <p:oleObj spid="_x0000_s10244" name="Equation" r:id="rId3" imgW="330120" imgH="164880" progId="Equation.DSMT4">
                  <p:embed/>
                </p:oleObj>
              </mc:Choice>
              <mc:Fallback>
                <p:oleObj name="Equation" r:id="rId3" imgW="330120" imgH="164880" progId="Equation.DSMT4">
                  <p:embed/>
                  <p:pic>
                    <p:nvPicPr>
                      <p:cNvPr id="5" name="Object 4">
                        <a:extLst>
                          <a:ext uri="{FF2B5EF4-FFF2-40B4-BE49-F238E27FC236}">
                            <a16:creationId xmlns:a16="http://schemas.microsoft.com/office/drawing/2014/main" id="{B1383F0D-55F2-F416-D8D7-7DDA55E47282}"/>
                          </a:ext>
                        </a:extLst>
                      </p:cNvPr>
                      <p:cNvPicPr/>
                      <p:nvPr/>
                    </p:nvPicPr>
                    <p:blipFill>
                      <a:blip r:embed="rId4"/>
                      <a:stretch>
                        <a:fillRect/>
                      </a:stretch>
                    </p:blipFill>
                    <p:spPr>
                      <a:xfrm>
                        <a:off x="463550" y="1628775"/>
                        <a:ext cx="549275" cy="276225"/>
                      </a:xfrm>
                      <a:prstGeom prst="rect">
                        <a:avLst/>
                      </a:prstGeom>
                    </p:spPr>
                  </p:pic>
                </p:oleObj>
              </mc:Fallback>
            </mc:AlternateContent>
          </a:graphicData>
        </a:graphic>
      </p:graphicFrame>
      <p:pic>
        <p:nvPicPr>
          <p:cNvPr id="8" name="Picture Placeholder 7" descr="Palais de Versailles is U shaped building that has three floors. The second floor has rectangular-shaped windows, the first floor has round-arched shape windows.&#10;">
            <a:extLst>
              <a:ext uri="{FF2B5EF4-FFF2-40B4-BE49-F238E27FC236}">
                <a16:creationId xmlns:a16="http://schemas.microsoft.com/office/drawing/2014/main" id="{EE15DFFF-2BD5-2C50-3580-AC42CF896CC4}"/>
              </a:ext>
            </a:extLst>
          </p:cNvPr>
          <p:cNvPicPr>
            <a:picLocks noGrp="1" noChangeAspect="1"/>
          </p:cNvPicPr>
          <p:nvPr>
            <p:ph type="pic" sz="quarter" idx="14"/>
          </p:nvPr>
        </p:nvPicPr>
        <p:blipFill rotWithShape="1">
          <a:blip r:embed="rId5">
            <a:extLst>
              <a:ext uri="{28A0092B-C50C-407E-A947-70E740481C1C}">
                <a14:useLocalDpi xmlns:a14="http://schemas.microsoft.com/office/drawing/2010/main" val="0"/>
              </a:ext>
            </a:extLst>
          </a:blip>
          <a:srcRect l="731" t="1231" b="1"/>
          <a:stretch/>
        </p:blipFill>
        <p:spPr>
          <a:xfrm>
            <a:off x="1389528" y="2209799"/>
            <a:ext cx="6439043" cy="3926365"/>
          </a:xfrm>
        </p:spPr>
      </p:pic>
    </p:spTree>
    <p:extLst>
      <p:ext uri="{BB962C8B-B14F-4D97-AF65-F5344CB8AC3E}">
        <p14:creationId xmlns:p14="http://schemas.microsoft.com/office/powerpoint/2010/main" val="130064213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61185"/>
            <a:ext cx="8229600" cy="590349"/>
          </a:xfrm>
        </p:spPr>
        <p:txBody>
          <a:bodyPr tIns="18000" bIns="18000">
            <a:spAutoFit/>
          </a:bodyPr>
          <a:lstStyle/>
          <a:p>
            <a:r>
              <a:rPr lang="en-US" altLang="en-US" noProof="0" dirty="0"/>
              <a:t>18.4b</a:t>
            </a:r>
            <a:endParaRPr lang="en-US" noProof="0" dirty="0"/>
          </a:p>
        </p:txBody>
      </p:sp>
      <p:sp>
        <p:nvSpPr>
          <p:cNvPr id="3" name="Content Placeholder 2"/>
          <p:cNvSpPr>
            <a:spLocks noGrp="1"/>
          </p:cNvSpPr>
          <p:nvPr>
            <p:ph sz="quarter" idx="13"/>
          </p:nvPr>
        </p:nvSpPr>
        <p:spPr>
          <a:xfrm>
            <a:off x="468000" y="864000"/>
            <a:ext cx="8229600" cy="651905"/>
          </a:xfrm>
        </p:spPr>
        <p:txBody>
          <a:bodyPr wrap="square" tIns="18000" bIns="18000" anchor="ctr" anchorCtr="0">
            <a:spAutoFit/>
          </a:bodyPr>
          <a:lstStyle/>
          <a:p>
            <a:pPr marL="0" indent="0">
              <a:buNone/>
            </a:pPr>
            <a:r>
              <a:rPr lang="en-US" altLang="en-US" sz="2000" i="1" noProof="0" dirty="0">
                <a:latin typeface="Arial" panose="020B0604020202020204" pitchFamily="34" charset="0"/>
                <a:cs typeface="Arial" panose="020B0604020202020204" pitchFamily="34" charset="0"/>
              </a:rPr>
              <a:t>Palais de Versailles</a:t>
            </a:r>
            <a:r>
              <a:rPr lang="en-US" altLang="en-US" sz="2000" noProof="0" dirty="0">
                <a:latin typeface="Arial" panose="020B0604020202020204" pitchFamily="34" charset="0"/>
                <a:cs typeface="Arial" panose="020B0604020202020204" pitchFamily="34" charset="0"/>
              </a:rPr>
              <a:t>, Garden Front, 1664-1672; Versailles, France; Louis Le </a:t>
            </a:r>
            <a:r>
              <a:rPr lang="en-US" altLang="en-US" sz="2000" noProof="0" dirty="0" err="1">
                <a:latin typeface="Arial" panose="020B0604020202020204" pitchFamily="34" charset="0"/>
                <a:cs typeface="Arial" panose="020B0604020202020204" pitchFamily="34" charset="0"/>
              </a:rPr>
              <a:t>Vau</a:t>
            </a:r>
            <a:r>
              <a:rPr lang="en-US" altLang="en-US" sz="2000" noProof="0" dirty="0">
                <a:latin typeface="Arial" panose="020B0604020202020204" pitchFamily="34" charset="0"/>
                <a:cs typeface="Arial" panose="020B0604020202020204" pitchFamily="34" charset="0"/>
              </a:rPr>
              <a:t>. French Baroque/Louis</a:t>
            </a:r>
            <a:endParaRPr lang="en-US" sz="2000" noProof="0" dirty="0">
              <a:latin typeface="Arial" panose="020B0604020202020204" pitchFamily="34" charset="0"/>
              <a:cs typeface="Arial" panose="020B0604020202020204" pitchFamily="34" charset="0"/>
            </a:endParaRPr>
          </a:p>
        </p:txBody>
      </p:sp>
      <p:graphicFrame>
        <p:nvGraphicFramePr>
          <p:cNvPr id="5" name="Object 4" descr="Roman numeral fourteen.&#10;">
            <a:extLst>
              <a:ext uri="{FF2B5EF4-FFF2-40B4-BE49-F238E27FC236}">
                <a16:creationId xmlns:a16="http://schemas.microsoft.com/office/drawing/2014/main" id="{B1383F0D-55F2-F416-D8D7-7DDA55E47282}"/>
              </a:ext>
            </a:extLst>
          </p:cNvPr>
          <p:cNvGraphicFramePr>
            <a:graphicFrameLocks noChangeAspect="1"/>
          </p:cNvGraphicFramePr>
          <p:nvPr>
            <p:extLst>
              <p:ext uri="{D42A27DB-BD31-4B8C-83A1-F6EECF244321}">
                <p14:modId xmlns:p14="http://schemas.microsoft.com/office/powerpoint/2010/main" val="1588612075"/>
              </p:ext>
            </p:extLst>
          </p:nvPr>
        </p:nvGraphicFramePr>
        <p:xfrm>
          <a:off x="463550" y="1628775"/>
          <a:ext cx="549275" cy="276225"/>
        </p:xfrm>
        <a:graphic>
          <a:graphicData uri="http://schemas.openxmlformats.org/presentationml/2006/ole">
            <mc:AlternateContent xmlns:mc="http://schemas.openxmlformats.org/markup-compatibility/2006">
              <mc:Choice xmlns:v="urn:schemas-microsoft-com:vml" Requires="v">
                <p:oleObj spid="_x0000_s11268" name="Equation" r:id="rId4" imgW="330120" imgH="164880" progId="Equation.DSMT4">
                  <p:embed/>
                </p:oleObj>
              </mc:Choice>
              <mc:Fallback>
                <p:oleObj name="Equation" r:id="rId4" imgW="330120" imgH="164880" progId="Equation.DSMT4">
                  <p:embed/>
                  <p:pic>
                    <p:nvPicPr>
                      <p:cNvPr id="5" name="Object 4">
                        <a:extLst>
                          <a:ext uri="{FF2B5EF4-FFF2-40B4-BE49-F238E27FC236}">
                            <a16:creationId xmlns:a16="http://schemas.microsoft.com/office/drawing/2014/main" id="{B1383F0D-55F2-F416-D8D7-7DDA55E47282}"/>
                          </a:ext>
                        </a:extLst>
                      </p:cNvPr>
                      <p:cNvPicPr/>
                      <p:nvPr/>
                    </p:nvPicPr>
                    <p:blipFill>
                      <a:blip r:embed="rId5"/>
                      <a:stretch>
                        <a:fillRect/>
                      </a:stretch>
                    </p:blipFill>
                    <p:spPr>
                      <a:xfrm>
                        <a:off x="463550" y="1628775"/>
                        <a:ext cx="549275" cy="276225"/>
                      </a:xfrm>
                      <a:prstGeom prst="rect">
                        <a:avLst/>
                      </a:prstGeom>
                    </p:spPr>
                  </p:pic>
                </p:oleObj>
              </mc:Fallback>
            </mc:AlternateContent>
          </a:graphicData>
        </a:graphic>
      </p:graphicFrame>
      <p:pic>
        <p:nvPicPr>
          <p:cNvPr id="9" name="Picture Placeholder 8" descr="An outline of Palais de Versailles.&#10;Long description is available in notes, press F6.">
            <a:extLst>
              <a:ext uri="{FF2B5EF4-FFF2-40B4-BE49-F238E27FC236}">
                <a16:creationId xmlns:a16="http://schemas.microsoft.com/office/drawing/2014/main" id="{D7029197-5977-C7A5-6D20-4A741365431D}"/>
              </a:ext>
            </a:extLst>
          </p:cNvPr>
          <p:cNvPicPr>
            <a:picLocks noGrp="1" noChangeAspect="1"/>
          </p:cNvPicPr>
          <p:nvPr>
            <p:ph type="pic" sz="quarter" idx="14"/>
          </p:nvPr>
        </p:nvPicPr>
        <p:blipFill rotWithShape="1">
          <a:blip r:embed="rId6">
            <a:extLst>
              <a:ext uri="{28A0092B-C50C-407E-A947-70E740481C1C}">
                <a14:useLocalDpi xmlns:a14="http://schemas.microsoft.com/office/drawing/2010/main" val="0"/>
              </a:ext>
            </a:extLst>
          </a:blip>
          <a:srcRect l="511" t="1575"/>
          <a:stretch/>
        </p:blipFill>
        <p:spPr>
          <a:xfrm>
            <a:off x="860612" y="2393146"/>
            <a:ext cx="7443180" cy="3017054"/>
          </a:xfrm>
        </p:spPr>
      </p:pic>
    </p:spTree>
    <p:extLst>
      <p:ext uri="{BB962C8B-B14F-4D97-AF65-F5344CB8AC3E}">
        <p14:creationId xmlns:p14="http://schemas.microsoft.com/office/powerpoint/2010/main" val="398076468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61185"/>
            <a:ext cx="8229600" cy="590349"/>
          </a:xfrm>
        </p:spPr>
        <p:txBody>
          <a:bodyPr tIns="18000" bIns="18000">
            <a:spAutoFit/>
          </a:bodyPr>
          <a:lstStyle/>
          <a:p>
            <a:r>
              <a:rPr lang="en-US" altLang="en-US" noProof="0" dirty="0"/>
              <a:t>18.4c</a:t>
            </a:r>
            <a:endParaRPr lang="en-US" noProof="0" dirty="0"/>
          </a:p>
        </p:txBody>
      </p:sp>
      <p:sp>
        <p:nvSpPr>
          <p:cNvPr id="3" name="Content Placeholder 2"/>
          <p:cNvSpPr>
            <a:spLocks noGrp="1"/>
          </p:cNvSpPr>
          <p:nvPr>
            <p:ph sz="quarter" idx="13"/>
          </p:nvPr>
        </p:nvSpPr>
        <p:spPr>
          <a:xfrm>
            <a:off x="468000" y="864000"/>
            <a:ext cx="8229600" cy="651905"/>
          </a:xfrm>
        </p:spPr>
        <p:txBody>
          <a:bodyPr wrap="square" tIns="18000" bIns="18000" anchor="ctr" anchorCtr="0">
            <a:spAutoFit/>
          </a:bodyPr>
          <a:lstStyle/>
          <a:p>
            <a:pPr marL="0" indent="0">
              <a:buNone/>
            </a:pPr>
            <a:r>
              <a:rPr lang="en-US" altLang="en-US" sz="2000" i="1" noProof="0" dirty="0">
                <a:latin typeface="Arial" panose="020B0604020202020204" pitchFamily="34" charset="0"/>
                <a:cs typeface="Arial" panose="020B0604020202020204" pitchFamily="34" charset="0"/>
              </a:rPr>
              <a:t>Palais de Versailles</a:t>
            </a:r>
            <a:r>
              <a:rPr lang="en-US" altLang="en-US" sz="2000" noProof="0" dirty="0">
                <a:latin typeface="Arial" panose="020B0604020202020204" pitchFamily="34" charset="0"/>
                <a:cs typeface="Arial" panose="020B0604020202020204" pitchFamily="34" charset="0"/>
              </a:rPr>
              <a:t>, floor plan, 1631-1772; Versailles, France. French Baroque/Louis</a:t>
            </a:r>
            <a:endParaRPr lang="en-US" sz="2000" noProof="0" dirty="0">
              <a:latin typeface="Arial" panose="020B0604020202020204" pitchFamily="34" charset="0"/>
              <a:cs typeface="Arial" panose="020B0604020202020204" pitchFamily="34" charset="0"/>
            </a:endParaRPr>
          </a:p>
        </p:txBody>
      </p:sp>
      <p:graphicFrame>
        <p:nvGraphicFramePr>
          <p:cNvPr id="5" name="Object 4" descr="Roman numeral fourteen.&#10;">
            <a:extLst>
              <a:ext uri="{FF2B5EF4-FFF2-40B4-BE49-F238E27FC236}">
                <a16:creationId xmlns:a16="http://schemas.microsoft.com/office/drawing/2014/main" id="{B1383F0D-55F2-F416-D8D7-7DDA55E47282}"/>
              </a:ext>
            </a:extLst>
          </p:cNvPr>
          <p:cNvGraphicFramePr>
            <a:graphicFrameLocks noChangeAspect="1"/>
          </p:cNvGraphicFramePr>
          <p:nvPr>
            <p:extLst>
              <p:ext uri="{D42A27DB-BD31-4B8C-83A1-F6EECF244321}">
                <p14:modId xmlns:p14="http://schemas.microsoft.com/office/powerpoint/2010/main" val="1672942168"/>
              </p:ext>
            </p:extLst>
          </p:nvPr>
        </p:nvGraphicFramePr>
        <p:xfrm>
          <a:off x="463550" y="1628775"/>
          <a:ext cx="549275" cy="276225"/>
        </p:xfrm>
        <a:graphic>
          <a:graphicData uri="http://schemas.openxmlformats.org/presentationml/2006/ole">
            <mc:AlternateContent xmlns:mc="http://schemas.openxmlformats.org/markup-compatibility/2006">
              <mc:Choice xmlns:v="urn:schemas-microsoft-com:vml" Requires="v">
                <p:oleObj spid="_x0000_s12292" name="Equation" r:id="rId4" imgW="330120" imgH="164880" progId="Equation.DSMT4">
                  <p:embed/>
                </p:oleObj>
              </mc:Choice>
              <mc:Fallback>
                <p:oleObj name="Equation" r:id="rId4" imgW="330120" imgH="164880" progId="Equation.DSMT4">
                  <p:embed/>
                  <p:pic>
                    <p:nvPicPr>
                      <p:cNvPr id="5" name="Object 4">
                        <a:extLst>
                          <a:ext uri="{FF2B5EF4-FFF2-40B4-BE49-F238E27FC236}">
                            <a16:creationId xmlns:a16="http://schemas.microsoft.com/office/drawing/2014/main" id="{B1383F0D-55F2-F416-D8D7-7DDA55E47282}"/>
                          </a:ext>
                        </a:extLst>
                      </p:cNvPr>
                      <p:cNvPicPr/>
                      <p:nvPr/>
                    </p:nvPicPr>
                    <p:blipFill>
                      <a:blip r:embed="rId5"/>
                      <a:stretch>
                        <a:fillRect/>
                      </a:stretch>
                    </p:blipFill>
                    <p:spPr>
                      <a:xfrm>
                        <a:off x="463550" y="1628775"/>
                        <a:ext cx="549275" cy="276225"/>
                      </a:xfrm>
                      <a:prstGeom prst="rect">
                        <a:avLst/>
                      </a:prstGeom>
                    </p:spPr>
                  </p:pic>
                </p:oleObj>
              </mc:Fallback>
            </mc:AlternateContent>
          </a:graphicData>
        </a:graphic>
      </p:graphicFrame>
      <p:pic>
        <p:nvPicPr>
          <p:cNvPr id="8" name="Picture Placeholder 7" descr="A floor plan of Palais de Versailles.&#10;Long description is available in notes, press F6.">
            <a:extLst>
              <a:ext uri="{FF2B5EF4-FFF2-40B4-BE49-F238E27FC236}">
                <a16:creationId xmlns:a16="http://schemas.microsoft.com/office/drawing/2014/main" id="{887645E5-71BA-8CC3-4CB9-A599B279F208}"/>
              </a:ext>
            </a:extLst>
          </p:cNvPr>
          <p:cNvPicPr>
            <a:picLocks noGrp="1" noChangeAspect="1"/>
          </p:cNvPicPr>
          <p:nvPr>
            <p:ph type="pic" sz="quarter" idx="14"/>
          </p:nvPr>
        </p:nvPicPr>
        <p:blipFill rotWithShape="1">
          <a:blip r:embed="rId6">
            <a:extLst>
              <a:ext uri="{28A0092B-C50C-407E-A947-70E740481C1C}">
                <a14:useLocalDpi xmlns:a14="http://schemas.microsoft.com/office/drawing/2010/main" val="0"/>
              </a:ext>
            </a:extLst>
          </a:blip>
          <a:srcRect l="1315" t="681"/>
          <a:stretch/>
        </p:blipFill>
        <p:spPr>
          <a:xfrm>
            <a:off x="1752600" y="2106706"/>
            <a:ext cx="5717519" cy="4065494"/>
          </a:xfrm>
        </p:spPr>
      </p:pic>
    </p:spTree>
    <p:extLst>
      <p:ext uri="{BB962C8B-B14F-4D97-AF65-F5344CB8AC3E}">
        <p14:creationId xmlns:p14="http://schemas.microsoft.com/office/powerpoint/2010/main" val="390332527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61185"/>
            <a:ext cx="8229600" cy="590349"/>
          </a:xfrm>
        </p:spPr>
        <p:txBody>
          <a:bodyPr tIns="18000" bIns="18000">
            <a:spAutoFit/>
          </a:bodyPr>
          <a:lstStyle/>
          <a:p>
            <a:r>
              <a:rPr lang="en-US" altLang="en-US" noProof="0" dirty="0"/>
              <a:t>*18.4d</a:t>
            </a:r>
            <a:endParaRPr lang="en-US" noProof="0" dirty="0"/>
          </a:p>
        </p:txBody>
      </p:sp>
      <p:sp>
        <p:nvSpPr>
          <p:cNvPr id="3" name="Content Placeholder 2"/>
          <p:cNvSpPr>
            <a:spLocks noGrp="1"/>
          </p:cNvSpPr>
          <p:nvPr>
            <p:ph sz="quarter" idx="13"/>
          </p:nvPr>
        </p:nvSpPr>
        <p:spPr>
          <a:xfrm>
            <a:off x="468000" y="864000"/>
            <a:ext cx="8229600" cy="959681"/>
          </a:xfrm>
        </p:spPr>
        <p:txBody>
          <a:bodyPr wrap="square" tIns="18000" bIns="18000" anchor="ctr" anchorCtr="0">
            <a:spAutoFit/>
          </a:bodyPr>
          <a:lstStyle/>
          <a:p>
            <a:pPr marL="0" indent="0">
              <a:buNone/>
            </a:pPr>
            <a:r>
              <a:rPr lang="en-US" altLang="en-US" sz="2000" i="1" noProof="0" dirty="0">
                <a:latin typeface="Arial" panose="020B0604020202020204" pitchFamily="34" charset="0"/>
                <a:cs typeface="Arial" panose="020B0604020202020204" pitchFamily="34" charset="0"/>
              </a:rPr>
              <a:t>Palais de Versailles</a:t>
            </a:r>
            <a:r>
              <a:rPr lang="en-US" altLang="en-US" sz="2000" noProof="0" dirty="0">
                <a:latin typeface="Arial" panose="020B0604020202020204" pitchFamily="34" charset="0"/>
                <a:cs typeface="Arial" panose="020B0604020202020204" pitchFamily="34" charset="0"/>
              </a:rPr>
              <a:t>, </a:t>
            </a:r>
            <a:r>
              <a:rPr lang="en-US" altLang="en-US" sz="2000" i="1" noProof="0" dirty="0">
                <a:latin typeface="Arial" panose="020B0604020202020204" pitchFamily="34" charset="0"/>
                <a:cs typeface="Arial" panose="020B0604020202020204" pitchFamily="34" charset="0"/>
              </a:rPr>
              <a:t>Galerie des </a:t>
            </a:r>
            <a:r>
              <a:rPr lang="en-US" altLang="en-US" sz="2000" i="1" noProof="0" dirty="0" err="1">
                <a:latin typeface="Arial" panose="020B0604020202020204" pitchFamily="34" charset="0"/>
                <a:cs typeface="Arial" panose="020B0604020202020204" pitchFamily="34" charset="0"/>
              </a:rPr>
              <a:t>Glaces</a:t>
            </a:r>
            <a:r>
              <a:rPr lang="en-US" altLang="en-US" sz="2000" i="1" noProof="0" dirty="0">
                <a:latin typeface="Arial" panose="020B0604020202020204" pitchFamily="34" charset="0"/>
                <a:cs typeface="Arial" panose="020B0604020202020204" pitchFamily="34" charset="0"/>
              </a:rPr>
              <a:t> </a:t>
            </a:r>
            <a:r>
              <a:rPr lang="en-US" altLang="en-US" sz="2000" noProof="0" dirty="0">
                <a:latin typeface="Arial" panose="020B0604020202020204" pitchFamily="34" charset="0"/>
                <a:cs typeface="Arial" panose="020B0604020202020204" pitchFamily="34" charset="0"/>
              </a:rPr>
              <a:t>(Hall of Mirrors), 1664-1672; Versailles, France; Louis Le </a:t>
            </a:r>
            <a:r>
              <a:rPr lang="en-US" altLang="en-US" sz="2000" noProof="0" dirty="0" err="1">
                <a:latin typeface="Arial" panose="020B0604020202020204" pitchFamily="34" charset="0"/>
                <a:cs typeface="Arial" panose="020B0604020202020204" pitchFamily="34" charset="0"/>
              </a:rPr>
              <a:t>Vau</a:t>
            </a:r>
            <a:r>
              <a:rPr lang="en-US" altLang="en-US" sz="2000" noProof="0" dirty="0">
                <a:latin typeface="Arial" panose="020B0604020202020204" pitchFamily="34" charset="0"/>
                <a:cs typeface="Arial" panose="020B0604020202020204" pitchFamily="34" charset="0"/>
              </a:rPr>
              <a:t> and Charles Le Brun. French Baroque/Louis</a:t>
            </a:r>
            <a:endParaRPr lang="en-US" sz="2000" noProof="0" dirty="0">
              <a:latin typeface="Arial" panose="020B0604020202020204" pitchFamily="34" charset="0"/>
              <a:cs typeface="Arial" panose="020B0604020202020204" pitchFamily="34" charset="0"/>
            </a:endParaRPr>
          </a:p>
        </p:txBody>
      </p:sp>
      <p:graphicFrame>
        <p:nvGraphicFramePr>
          <p:cNvPr id="5" name="Object 4" descr="Roman numeral fourteen.&#10;">
            <a:extLst>
              <a:ext uri="{FF2B5EF4-FFF2-40B4-BE49-F238E27FC236}">
                <a16:creationId xmlns:a16="http://schemas.microsoft.com/office/drawing/2014/main" id="{B1383F0D-55F2-F416-D8D7-7DDA55E47282}"/>
              </a:ext>
            </a:extLst>
          </p:cNvPr>
          <p:cNvGraphicFramePr>
            <a:graphicFrameLocks noChangeAspect="1"/>
          </p:cNvGraphicFramePr>
          <p:nvPr>
            <p:extLst>
              <p:ext uri="{D42A27DB-BD31-4B8C-83A1-F6EECF244321}">
                <p14:modId xmlns:p14="http://schemas.microsoft.com/office/powerpoint/2010/main" val="3836584848"/>
              </p:ext>
            </p:extLst>
          </p:nvPr>
        </p:nvGraphicFramePr>
        <p:xfrm>
          <a:off x="463550" y="1933575"/>
          <a:ext cx="549275" cy="276225"/>
        </p:xfrm>
        <a:graphic>
          <a:graphicData uri="http://schemas.openxmlformats.org/presentationml/2006/ole">
            <mc:AlternateContent xmlns:mc="http://schemas.openxmlformats.org/markup-compatibility/2006">
              <mc:Choice xmlns:v="urn:schemas-microsoft-com:vml" Requires="v">
                <p:oleObj spid="_x0000_s13316" name="Equation" r:id="rId3" imgW="330120" imgH="164880" progId="Equation.DSMT4">
                  <p:embed/>
                </p:oleObj>
              </mc:Choice>
              <mc:Fallback>
                <p:oleObj name="Equation" r:id="rId3" imgW="330120" imgH="164880" progId="Equation.DSMT4">
                  <p:embed/>
                  <p:pic>
                    <p:nvPicPr>
                      <p:cNvPr id="5" name="Object 4">
                        <a:extLst>
                          <a:ext uri="{FF2B5EF4-FFF2-40B4-BE49-F238E27FC236}">
                            <a16:creationId xmlns:a16="http://schemas.microsoft.com/office/drawing/2014/main" id="{B1383F0D-55F2-F416-D8D7-7DDA55E47282}"/>
                          </a:ext>
                        </a:extLst>
                      </p:cNvPr>
                      <p:cNvPicPr/>
                      <p:nvPr/>
                    </p:nvPicPr>
                    <p:blipFill>
                      <a:blip r:embed="rId4"/>
                      <a:stretch>
                        <a:fillRect/>
                      </a:stretch>
                    </p:blipFill>
                    <p:spPr>
                      <a:xfrm>
                        <a:off x="463550" y="1933575"/>
                        <a:ext cx="549275" cy="276225"/>
                      </a:xfrm>
                      <a:prstGeom prst="rect">
                        <a:avLst/>
                      </a:prstGeom>
                    </p:spPr>
                  </p:pic>
                </p:oleObj>
              </mc:Fallback>
            </mc:AlternateContent>
          </a:graphicData>
        </a:graphic>
      </p:graphicFrame>
      <p:pic>
        <p:nvPicPr>
          <p:cNvPr id="9" name="Picture Placeholder 8" descr="Galerie des Glaces (Hall of Mirrors) has a curved ceiling, a long hall with many lengthy windows. Hanging lights are hung from the ceiling, many statues, stools, and tables are at the sides of hall.&#10;">
            <a:extLst>
              <a:ext uri="{FF2B5EF4-FFF2-40B4-BE49-F238E27FC236}">
                <a16:creationId xmlns:a16="http://schemas.microsoft.com/office/drawing/2014/main" id="{26645841-95CF-3A13-C5B6-406552FF0A1E}"/>
              </a:ext>
            </a:extLst>
          </p:cNvPr>
          <p:cNvPicPr>
            <a:picLocks noGrp="1" noChangeAspect="1"/>
          </p:cNvPicPr>
          <p:nvPr>
            <p:ph type="pic" sz="quarter" idx="14"/>
          </p:nvPr>
        </p:nvPicPr>
        <p:blipFill rotWithShape="1">
          <a:blip r:embed="rId5">
            <a:extLst>
              <a:ext uri="{28A0092B-C50C-407E-A947-70E740481C1C}">
                <a14:useLocalDpi xmlns:a14="http://schemas.microsoft.com/office/drawing/2010/main" val="0"/>
              </a:ext>
            </a:extLst>
          </a:blip>
          <a:srcRect l="827" t="898"/>
          <a:stretch/>
        </p:blipFill>
        <p:spPr>
          <a:xfrm>
            <a:off x="1658471" y="2321859"/>
            <a:ext cx="5961529" cy="3957342"/>
          </a:xfrm>
        </p:spPr>
      </p:pic>
    </p:spTree>
    <p:extLst>
      <p:ext uri="{BB962C8B-B14F-4D97-AF65-F5344CB8AC3E}">
        <p14:creationId xmlns:p14="http://schemas.microsoft.com/office/powerpoint/2010/main" val="28254124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61185"/>
            <a:ext cx="8229600" cy="590349"/>
          </a:xfrm>
        </p:spPr>
        <p:txBody>
          <a:bodyPr tIns="18000" bIns="18000">
            <a:spAutoFit/>
          </a:bodyPr>
          <a:lstStyle/>
          <a:p>
            <a:r>
              <a:rPr lang="en-US" altLang="en-US" noProof="0" dirty="0"/>
              <a:t>18.4e</a:t>
            </a:r>
            <a:endParaRPr lang="en-US" noProof="0" dirty="0"/>
          </a:p>
        </p:txBody>
      </p:sp>
      <p:sp>
        <p:nvSpPr>
          <p:cNvPr id="3" name="Content Placeholder 2"/>
          <p:cNvSpPr>
            <a:spLocks noGrp="1"/>
          </p:cNvSpPr>
          <p:nvPr>
            <p:ph sz="quarter" idx="13"/>
          </p:nvPr>
        </p:nvSpPr>
        <p:spPr>
          <a:xfrm>
            <a:off x="468000" y="864000"/>
            <a:ext cx="8229600" cy="959681"/>
          </a:xfrm>
        </p:spPr>
        <p:txBody>
          <a:bodyPr wrap="square" tIns="18000" bIns="18000" anchor="ctr" anchorCtr="0">
            <a:spAutoFit/>
          </a:bodyPr>
          <a:lstStyle/>
          <a:p>
            <a:pPr marL="0" indent="0">
              <a:buNone/>
            </a:pPr>
            <a:r>
              <a:rPr lang="en-US" altLang="en-US" sz="2000" noProof="0" dirty="0">
                <a:latin typeface="Arial" panose="020B0604020202020204" pitchFamily="34" charset="0"/>
                <a:cs typeface="Arial" panose="020B0604020202020204" pitchFamily="34" charset="0"/>
              </a:rPr>
              <a:t>Palais de Versailles, Salon de la </a:t>
            </a:r>
            <a:r>
              <a:rPr lang="en-US" altLang="en-US" sz="2000" noProof="0" dirty="0" err="1">
                <a:latin typeface="Arial" panose="020B0604020202020204" pitchFamily="34" charset="0"/>
                <a:cs typeface="Arial" panose="020B0604020202020204" pitchFamily="34" charset="0"/>
              </a:rPr>
              <a:t>Paix</a:t>
            </a:r>
            <a:r>
              <a:rPr lang="en-US" altLang="en-US" sz="2000" noProof="0" dirty="0">
                <a:latin typeface="Arial" panose="020B0604020202020204" pitchFamily="34" charset="0"/>
                <a:cs typeface="Arial" panose="020B0604020202020204" pitchFamily="34" charset="0"/>
              </a:rPr>
              <a:t> (Room of Peace), 1664-1672; Versailles, France; Louis Le </a:t>
            </a:r>
            <a:r>
              <a:rPr lang="en-US" altLang="en-US" sz="2000" noProof="0" dirty="0" err="1">
                <a:latin typeface="Arial" panose="020B0604020202020204" pitchFamily="34" charset="0"/>
                <a:cs typeface="Arial" panose="020B0604020202020204" pitchFamily="34" charset="0"/>
              </a:rPr>
              <a:t>Vau</a:t>
            </a:r>
            <a:r>
              <a:rPr lang="en-US" altLang="en-US" sz="2000" noProof="0" dirty="0">
                <a:latin typeface="Arial" panose="020B0604020202020204" pitchFamily="34" charset="0"/>
                <a:cs typeface="Arial" panose="020B0604020202020204" pitchFamily="34" charset="0"/>
              </a:rPr>
              <a:t> and Charles Le Brun. French Baroque/Louis</a:t>
            </a:r>
            <a:endParaRPr lang="en-US" sz="2000" noProof="0" dirty="0">
              <a:latin typeface="Arial" panose="020B0604020202020204" pitchFamily="34" charset="0"/>
              <a:cs typeface="Arial" panose="020B0604020202020204" pitchFamily="34" charset="0"/>
            </a:endParaRPr>
          </a:p>
        </p:txBody>
      </p:sp>
      <p:graphicFrame>
        <p:nvGraphicFramePr>
          <p:cNvPr id="5" name="Object 4" descr="Roman numeral fourteen.&#10;">
            <a:extLst>
              <a:ext uri="{FF2B5EF4-FFF2-40B4-BE49-F238E27FC236}">
                <a16:creationId xmlns:a16="http://schemas.microsoft.com/office/drawing/2014/main" id="{B1383F0D-55F2-F416-D8D7-7DDA55E47282}"/>
              </a:ext>
            </a:extLst>
          </p:cNvPr>
          <p:cNvGraphicFramePr>
            <a:graphicFrameLocks noChangeAspect="1"/>
          </p:cNvGraphicFramePr>
          <p:nvPr>
            <p:extLst>
              <p:ext uri="{D42A27DB-BD31-4B8C-83A1-F6EECF244321}">
                <p14:modId xmlns:p14="http://schemas.microsoft.com/office/powerpoint/2010/main" val="3192056201"/>
              </p:ext>
            </p:extLst>
          </p:nvPr>
        </p:nvGraphicFramePr>
        <p:xfrm>
          <a:off x="463550" y="1933575"/>
          <a:ext cx="549275" cy="276225"/>
        </p:xfrm>
        <a:graphic>
          <a:graphicData uri="http://schemas.openxmlformats.org/presentationml/2006/ole">
            <mc:AlternateContent xmlns:mc="http://schemas.openxmlformats.org/markup-compatibility/2006">
              <mc:Choice xmlns:v="urn:schemas-microsoft-com:vml" Requires="v">
                <p:oleObj spid="_x0000_s14340" name="Equation" r:id="rId4" imgW="330120" imgH="164880" progId="Equation.DSMT4">
                  <p:embed/>
                </p:oleObj>
              </mc:Choice>
              <mc:Fallback>
                <p:oleObj name="Equation" r:id="rId4" imgW="330120" imgH="164880" progId="Equation.DSMT4">
                  <p:embed/>
                  <p:pic>
                    <p:nvPicPr>
                      <p:cNvPr id="5" name="Object 4">
                        <a:extLst>
                          <a:ext uri="{FF2B5EF4-FFF2-40B4-BE49-F238E27FC236}">
                            <a16:creationId xmlns:a16="http://schemas.microsoft.com/office/drawing/2014/main" id="{B1383F0D-55F2-F416-D8D7-7DDA55E47282}"/>
                          </a:ext>
                        </a:extLst>
                      </p:cNvPr>
                      <p:cNvPicPr/>
                      <p:nvPr/>
                    </p:nvPicPr>
                    <p:blipFill>
                      <a:blip r:embed="rId5"/>
                      <a:stretch>
                        <a:fillRect/>
                      </a:stretch>
                    </p:blipFill>
                    <p:spPr>
                      <a:xfrm>
                        <a:off x="463550" y="1933575"/>
                        <a:ext cx="549275" cy="276225"/>
                      </a:xfrm>
                      <a:prstGeom prst="rect">
                        <a:avLst/>
                      </a:prstGeom>
                    </p:spPr>
                  </p:pic>
                </p:oleObj>
              </mc:Fallback>
            </mc:AlternateContent>
          </a:graphicData>
        </a:graphic>
      </p:graphicFrame>
      <p:pic>
        <p:nvPicPr>
          <p:cNvPr id="8" name="Picture Placeholder 7" descr="Salon de la Paix (Room of Peace).&#10;Long description is available in notes, press F6.">
            <a:extLst>
              <a:ext uri="{FF2B5EF4-FFF2-40B4-BE49-F238E27FC236}">
                <a16:creationId xmlns:a16="http://schemas.microsoft.com/office/drawing/2014/main" id="{8F14CE41-0A3E-1B91-4D1A-A18B8A58F405}"/>
              </a:ext>
            </a:extLst>
          </p:cNvPr>
          <p:cNvPicPr>
            <a:picLocks noGrp="1" noChangeAspect="1"/>
          </p:cNvPicPr>
          <p:nvPr>
            <p:ph type="pic" sz="quarter" idx="14"/>
          </p:nvPr>
        </p:nvPicPr>
        <p:blipFill rotWithShape="1">
          <a:blip r:embed="rId6">
            <a:extLst>
              <a:ext uri="{28A0092B-C50C-407E-A947-70E740481C1C}">
                <a14:useLocalDpi xmlns:a14="http://schemas.microsoft.com/office/drawing/2010/main" val="0"/>
              </a:ext>
            </a:extLst>
          </a:blip>
          <a:srcRect l="683" t="1065"/>
          <a:stretch/>
        </p:blipFill>
        <p:spPr>
          <a:xfrm>
            <a:off x="1568823" y="2510118"/>
            <a:ext cx="6069701" cy="3738282"/>
          </a:xfrm>
        </p:spPr>
      </p:pic>
    </p:spTree>
    <p:extLst>
      <p:ext uri="{BB962C8B-B14F-4D97-AF65-F5344CB8AC3E}">
        <p14:creationId xmlns:p14="http://schemas.microsoft.com/office/powerpoint/2010/main" val="343946795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61185"/>
            <a:ext cx="8229600" cy="590349"/>
          </a:xfrm>
        </p:spPr>
        <p:txBody>
          <a:bodyPr tIns="18000" bIns="18000">
            <a:spAutoFit/>
          </a:bodyPr>
          <a:lstStyle/>
          <a:p>
            <a:r>
              <a:rPr lang="en-US" altLang="en-US" noProof="0" dirty="0"/>
              <a:t>18.4f</a:t>
            </a:r>
            <a:endParaRPr lang="en-US" noProof="0" dirty="0"/>
          </a:p>
        </p:txBody>
      </p:sp>
      <p:sp>
        <p:nvSpPr>
          <p:cNvPr id="3" name="Content Placeholder 2"/>
          <p:cNvSpPr>
            <a:spLocks noGrp="1"/>
          </p:cNvSpPr>
          <p:nvPr>
            <p:ph sz="quarter" idx="13"/>
          </p:nvPr>
        </p:nvSpPr>
        <p:spPr>
          <a:xfrm>
            <a:off x="468000" y="864000"/>
            <a:ext cx="8229600" cy="651905"/>
          </a:xfrm>
        </p:spPr>
        <p:txBody>
          <a:bodyPr wrap="square" tIns="18000" bIns="18000" anchor="ctr" anchorCtr="0">
            <a:spAutoFit/>
          </a:bodyPr>
          <a:lstStyle/>
          <a:p>
            <a:pPr marL="0" indent="0">
              <a:buNone/>
            </a:pPr>
            <a:r>
              <a:rPr lang="en-US" altLang="en-US" sz="2000" noProof="0" dirty="0">
                <a:latin typeface="Arial" panose="020B0604020202020204" pitchFamily="34" charset="0"/>
                <a:cs typeface="Arial" panose="020B0604020202020204" pitchFamily="34" charset="0"/>
              </a:rPr>
              <a:t>Palais de Versailles, Louis XIV’s Bedchamber, 1701; Versailles, France; Jules </a:t>
            </a:r>
            <a:r>
              <a:rPr lang="en-US" altLang="en-US" sz="2000" noProof="0" dirty="0" err="1">
                <a:latin typeface="Arial" panose="020B0604020202020204" pitchFamily="34" charset="0"/>
                <a:cs typeface="Arial" panose="020B0604020202020204" pitchFamily="34" charset="0"/>
              </a:rPr>
              <a:t>Hardouin-Mansart</a:t>
            </a:r>
            <a:r>
              <a:rPr lang="en-US" altLang="en-US" sz="2000" noProof="0" dirty="0">
                <a:latin typeface="Arial" panose="020B0604020202020204" pitchFamily="34" charset="0"/>
                <a:cs typeface="Arial" panose="020B0604020202020204" pitchFamily="34" charset="0"/>
              </a:rPr>
              <a:t> and Robert de </a:t>
            </a:r>
            <a:r>
              <a:rPr lang="en-US" altLang="en-US" sz="2000" noProof="0" dirty="0" err="1">
                <a:latin typeface="Arial" panose="020B0604020202020204" pitchFamily="34" charset="0"/>
                <a:cs typeface="Arial" panose="020B0604020202020204" pitchFamily="34" charset="0"/>
              </a:rPr>
              <a:t>Cotte</a:t>
            </a:r>
            <a:r>
              <a:rPr lang="en-US" altLang="en-US" sz="2000" noProof="0" dirty="0">
                <a:latin typeface="Arial" panose="020B0604020202020204" pitchFamily="34" charset="0"/>
                <a:cs typeface="Arial" panose="020B0604020202020204" pitchFamily="34" charset="0"/>
              </a:rPr>
              <a:t>. French Baroque/Louis</a:t>
            </a:r>
            <a:endParaRPr lang="en-US" sz="2000" noProof="0" dirty="0">
              <a:latin typeface="Arial" panose="020B0604020202020204" pitchFamily="34" charset="0"/>
              <a:cs typeface="Arial" panose="020B0604020202020204" pitchFamily="34" charset="0"/>
            </a:endParaRPr>
          </a:p>
        </p:txBody>
      </p:sp>
      <p:graphicFrame>
        <p:nvGraphicFramePr>
          <p:cNvPr id="5" name="Object 4" descr="Roman numeral fourteen.&#10;">
            <a:extLst>
              <a:ext uri="{FF2B5EF4-FFF2-40B4-BE49-F238E27FC236}">
                <a16:creationId xmlns:a16="http://schemas.microsoft.com/office/drawing/2014/main" id="{B1383F0D-55F2-F416-D8D7-7DDA55E47282}"/>
              </a:ext>
            </a:extLst>
          </p:cNvPr>
          <p:cNvGraphicFramePr>
            <a:graphicFrameLocks noChangeAspect="1"/>
          </p:cNvGraphicFramePr>
          <p:nvPr>
            <p:extLst>
              <p:ext uri="{D42A27DB-BD31-4B8C-83A1-F6EECF244321}">
                <p14:modId xmlns:p14="http://schemas.microsoft.com/office/powerpoint/2010/main" val="3437864191"/>
              </p:ext>
            </p:extLst>
          </p:nvPr>
        </p:nvGraphicFramePr>
        <p:xfrm>
          <a:off x="463550" y="1628775"/>
          <a:ext cx="549275" cy="276225"/>
        </p:xfrm>
        <a:graphic>
          <a:graphicData uri="http://schemas.openxmlformats.org/presentationml/2006/ole">
            <mc:AlternateContent xmlns:mc="http://schemas.openxmlformats.org/markup-compatibility/2006">
              <mc:Choice xmlns:v="urn:schemas-microsoft-com:vml" Requires="v">
                <p:oleObj spid="_x0000_s15364" name="Equation" r:id="rId4" imgW="330120" imgH="164880" progId="Equation.DSMT4">
                  <p:embed/>
                </p:oleObj>
              </mc:Choice>
              <mc:Fallback>
                <p:oleObj name="Equation" r:id="rId4" imgW="330120" imgH="164880" progId="Equation.DSMT4">
                  <p:embed/>
                  <p:pic>
                    <p:nvPicPr>
                      <p:cNvPr id="5" name="Object 4">
                        <a:extLst>
                          <a:ext uri="{FF2B5EF4-FFF2-40B4-BE49-F238E27FC236}">
                            <a16:creationId xmlns:a16="http://schemas.microsoft.com/office/drawing/2014/main" id="{B1383F0D-55F2-F416-D8D7-7DDA55E47282}"/>
                          </a:ext>
                        </a:extLst>
                      </p:cNvPr>
                      <p:cNvPicPr/>
                      <p:nvPr/>
                    </p:nvPicPr>
                    <p:blipFill>
                      <a:blip r:embed="rId5"/>
                      <a:stretch>
                        <a:fillRect/>
                      </a:stretch>
                    </p:blipFill>
                    <p:spPr>
                      <a:xfrm>
                        <a:off x="463550" y="1628775"/>
                        <a:ext cx="549275" cy="276225"/>
                      </a:xfrm>
                      <a:prstGeom prst="rect">
                        <a:avLst/>
                      </a:prstGeom>
                    </p:spPr>
                  </p:pic>
                </p:oleObj>
              </mc:Fallback>
            </mc:AlternateContent>
          </a:graphicData>
        </a:graphic>
      </p:graphicFrame>
      <p:pic>
        <p:nvPicPr>
          <p:cNvPr id="9" name="Picture Placeholder 8" descr="A bedchamber in Palais de Versailles.&#10;Long description is available in notes, press F6.">
            <a:extLst>
              <a:ext uri="{FF2B5EF4-FFF2-40B4-BE49-F238E27FC236}">
                <a16:creationId xmlns:a16="http://schemas.microsoft.com/office/drawing/2014/main" id="{BDEFC528-9ADC-4F35-463C-41126907FF22}"/>
              </a:ext>
            </a:extLst>
          </p:cNvPr>
          <p:cNvPicPr>
            <a:picLocks noGrp="1" noChangeAspect="1"/>
          </p:cNvPicPr>
          <p:nvPr>
            <p:ph type="pic" sz="quarter" idx="14"/>
          </p:nvPr>
        </p:nvPicPr>
        <p:blipFill rotWithShape="1">
          <a:blip r:embed="rId6">
            <a:extLst>
              <a:ext uri="{28A0092B-C50C-407E-A947-70E740481C1C}">
                <a14:useLocalDpi xmlns:a14="http://schemas.microsoft.com/office/drawing/2010/main" val="0"/>
              </a:ext>
            </a:extLst>
          </a:blip>
          <a:srcRect l="849" t="664"/>
          <a:stretch/>
        </p:blipFill>
        <p:spPr>
          <a:xfrm>
            <a:off x="2250141" y="2133599"/>
            <a:ext cx="4711424" cy="4009345"/>
          </a:xfrm>
        </p:spPr>
      </p:pic>
    </p:spTree>
    <p:extLst>
      <p:ext uri="{BB962C8B-B14F-4D97-AF65-F5344CB8AC3E}">
        <p14:creationId xmlns:p14="http://schemas.microsoft.com/office/powerpoint/2010/main" val="267930646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tIns="18000" bIns="18000">
            <a:spAutoFit/>
          </a:bodyPr>
          <a:lstStyle/>
          <a:p>
            <a:r>
              <a:rPr lang="en-US" b="1" noProof="0" dirty="0">
                <a:effectLst/>
                <a:ea typeface="Calibri" panose="020F0502020204030204" pitchFamily="34" charset="0"/>
                <a:cs typeface="Times New Roman" panose="02020603050405020304" pitchFamily="18" charset="0"/>
              </a:rPr>
              <a:t>Interiors</a:t>
            </a:r>
            <a:endParaRPr lang="en-US" noProof="0" dirty="0"/>
          </a:p>
        </p:txBody>
      </p:sp>
      <p:sp>
        <p:nvSpPr>
          <p:cNvPr id="4" name="Content Placeholder 3">
            <a:extLst>
              <a:ext uri="{FF2B5EF4-FFF2-40B4-BE49-F238E27FC236}">
                <a16:creationId xmlns:a16="http://schemas.microsoft.com/office/drawing/2014/main" id="{ACA9F659-2A86-4416-D0C0-D2ED1E7A57FF}"/>
              </a:ext>
            </a:extLst>
          </p:cNvPr>
          <p:cNvSpPr>
            <a:spLocks noGrp="1"/>
          </p:cNvSpPr>
          <p:nvPr>
            <p:ph sz="quarter" idx="13"/>
          </p:nvPr>
        </p:nvSpPr>
        <p:spPr>
          <a:xfrm>
            <a:off x="457200" y="985294"/>
            <a:ext cx="8229600" cy="3129506"/>
          </a:xfrm>
        </p:spPr>
        <p:txBody>
          <a:bodyPr wrap="square" tIns="18000" bIns="18000" anchor="ctr" anchorCtr="0">
            <a:spAutoFit/>
          </a:bodyPr>
          <a:lstStyle/>
          <a:p>
            <a:pPr marL="342000" indent="-342000">
              <a:spcBef>
                <a:spcPts val="600"/>
              </a:spcBef>
            </a:pPr>
            <a:r>
              <a:rPr lang="en-US" altLang="en-US" sz="2200" noProof="0" dirty="0">
                <a:latin typeface="Arial" panose="020B0604020202020204" pitchFamily="34" charset="0"/>
                <a:ea typeface="ＭＳ Ｐゴシック" panose="020B0600070205080204" pitchFamily="34" charset="-128"/>
                <a:cs typeface="Arial" panose="020B0604020202020204" pitchFamily="34" charset="0"/>
              </a:rPr>
              <a:t>Compliment exteriors—classical order, language, &amp; motifs but far more sumptuous</a:t>
            </a:r>
          </a:p>
          <a:p>
            <a:pPr marL="342000" indent="-342000">
              <a:spcBef>
                <a:spcPts val="600"/>
              </a:spcBef>
            </a:pPr>
            <a:r>
              <a:rPr lang="en-US" altLang="en-US" sz="2200" noProof="0" dirty="0">
                <a:latin typeface="Arial" panose="020B0604020202020204" pitchFamily="34" charset="0"/>
                <a:ea typeface="ＭＳ Ｐゴシック" panose="020B0600070205080204" pitchFamily="34" charset="-128"/>
                <a:cs typeface="Arial" panose="020B0604020202020204" pitchFamily="34" charset="0"/>
              </a:rPr>
              <a:t>Symmetry, formality, grandeur, large scale, rich decoration, vivid color, luxurious materials</a:t>
            </a:r>
          </a:p>
          <a:p>
            <a:pPr marL="342000" indent="-342000">
              <a:spcBef>
                <a:spcPts val="600"/>
              </a:spcBef>
            </a:pPr>
            <a:r>
              <a:rPr lang="en-US" altLang="en-US" sz="2200" noProof="0" dirty="0">
                <a:latin typeface="Arial" panose="020B0604020202020204" pitchFamily="34" charset="0"/>
                <a:ea typeface="ＭＳ Ｐゴシック" panose="020B0600070205080204" pitchFamily="34" charset="-128"/>
                <a:cs typeface="Arial" panose="020B0604020202020204" pitchFamily="34" charset="0"/>
              </a:rPr>
              <a:t>Rectilinear space arranged symmetrically new to France</a:t>
            </a:r>
          </a:p>
          <a:p>
            <a:pPr marL="342000" indent="-342000">
              <a:spcBef>
                <a:spcPts val="600"/>
              </a:spcBef>
            </a:pPr>
            <a:r>
              <a:rPr lang="en-US" altLang="en-US" sz="2200" noProof="0" dirty="0">
                <a:latin typeface="Arial" panose="020B0604020202020204" pitchFamily="34" charset="0"/>
                <a:ea typeface="ＭＳ Ｐゴシック" panose="020B0600070205080204" pitchFamily="34" charset="-128"/>
                <a:cs typeface="Arial" panose="020B0604020202020204" pitchFamily="34" charset="0"/>
              </a:rPr>
              <a:t>Ceremonial interiors most lavishly appointed</a:t>
            </a:r>
          </a:p>
          <a:p>
            <a:pPr marL="828918" lvl="1" indent="-342000"/>
            <a:r>
              <a:rPr lang="en-US" altLang="en-US" sz="2200" noProof="0" dirty="0">
                <a:latin typeface="Arial" panose="020B0604020202020204" pitchFamily="34" charset="0"/>
                <a:ea typeface="ＭＳ Ｐゴシック" panose="020B0600070205080204" pitchFamily="34" charset="-128"/>
                <a:cs typeface="Arial" panose="020B0604020202020204" pitchFamily="34" charset="0"/>
              </a:rPr>
              <a:t>Balustrades, daises separate to support etiquette &amp; rituals</a:t>
            </a:r>
          </a:p>
          <a:p>
            <a:pPr marL="342000" indent="-342000">
              <a:spcBef>
                <a:spcPts val="600"/>
              </a:spcBef>
            </a:pPr>
            <a:r>
              <a:rPr lang="en-US" altLang="en-US" sz="2200" noProof="0" dirty="0">
                <a:latin typeface="Arial" panose="020B0604020202020204" pitchFamily="34" charset="0"/>
                <a:ea typeface="ＭＳ Ｐゴシック" panose="020B0600070205080204" pitchFamily="34" charset="-128"/>
                <a:cs typeface="Arial" panose="020B0604020202020204" pitchFamily="34" charset="0"/>
              </a:rPr>
              <a:t>Charles Le Brun plans &amp; decorates Versailles interiors</a:t>
            </a:r>
            <a:endParaRPr lang="en-US" sz="2200" noProof="0" dirty="0">
              <a:latin typeface="Arial" panose="020B0604020202020204" pitchFamily="34" charset="0"/>
              <a:cs typeface="Arial" panose="020B0604020202020204" pitchFamily="34" charset="0"/>
            </a:endParaRPr>
          </a:p>
        </p:txBody>
      </p:sp>
      <p:sp>
        <p:nvSpPr>
          <p:cNvPr id="6" name="Content Placeholder 5">
            <a:extLst>
              <a:ext uri="{FF2B5EF4-FFF2-40B4-BE49-F238E27FC236}">
                <a16:creationId xmlns:a16="http://schemas.microsoft.com/office/drawing/2014/main" id="{266F7318-72F0-7E96-7D9E-C1542C2521E4}"/>
              </a:ext>
            </a:extLst>
          </p:cNvPr>
          <p:cNvSpPr>
            <a:spLocks noGrp="1"/>
          </p:cNvSpPr>
          <p:nvPr>
            <p:ph sz="quarter" idx="15"/>
          </p:nvPr>
        </p:nvSpPr>
        <p:spPr>
          <a:xfrm>
            <a:off x="457200" y="4273294"/>
            <a:ext cx="6705600" cy="374906"/>
          </a:xfrm>
        </p:spPr>
        <p:txBody>
          <a:bodyPr wrap="square" tIns="18000" bIns="18000" anchor="ctr" anchorCtr="0">
            <a:spAutoFit/>
          </a:bodyPr>
          <a:lstStyle/>
          <a:p>
            <a:pPr marL="828000" lvl="1" indent="-342000"/>
            <a:r>
              <a:rPr lang="en-US" altLang="en-US" sz="2200" noProof="0" dirty="0">
                <a:latin typeface="Arial" panose="020B0604020202020204" pitchFamily="34" charset="0"/>
                <a:ea typeface="ＭＳ Ｐゴシック" panose="020B0600070205080204" pitchFamily="34" charset="-128"/>
                <a:cs typeface="Arial" panose="020B0604020202020204" pitchFamily="34" charset="0"/>
              </a:rPr>
              <a:t>Great power &amp; influence, virtually creates Louis</a:t>
            </a:r>
            <a:endParaRPr lang="en-US" sz="2200" noProof="0" dirty="0">
              <a:latin typeface="Arial" panose="020B0604020202020204" pitchFamily="34" charset="0"/>
              <a:cs typeface="Arial" panose="020B0604020202020204" pitchFamily="34" charset="0"/>
            </a:endParaRPr>
          </a:p>
        </p:txBody>
      </p:sp>
      <p:graphicFrame>
        <p:nvGraphicFramePr>
          <p:cNvPr id="15" name="Object 14" descr="Roman numeral fourteen.&#10;">
            <a:extLst>
              <a:ext uri="{FF2B5EF4-FFF2-40B4-BE49-F238E27FC236}">
                <a16:creationId xmlns:a16="http://schemas.microsoft.com/office/drawing/2014/main" id="{B33130BB-5DC5-BDDD-32A5-0C1DDE469655}"/>
              </a:ext>
            </a:extLst>
          </p:cNvPr>
          <p:cNvGraphicFramePr>
            <a:graphicFrameLocks noChangeAspect="1"/>
          </p:cNvGraphicFramePr>
          <p:nvPr>
            <p:extLst>
              <p:ext uri="{D42A27DB-BD31-4B8C-83A1-F6EECF244321}">
                <p14:modId xmlns:p14="http://schemas.microsoft.com/office/powerpoint/2010/main" val="3849683154"/>
              </p:ext>
            </p:extLst>
          </p:nvPr>
        </p:nvGraphicFramePr>
        <p:xfrm>
          <a:off x="7312025" y="4343400"/>
          <a:ext cx="460375" cy="251114"/>
        </p:xfrm>
        <a:graphic>
          <a:graphicData uri="http://schemas.openxmlformats.org/presentationml/2006/ole">
            <mc:AlternateContent xmlns:mc="http://schemas.openxmlformats.org/markup-compatibility/2006">
              <mc:Choice xmlns:v="urn:schemas-microsoft-com:vml" Requires="v">
                <p:oleObj spid="_x0000_s16388" name="Equation" r:id="rId3" imgW="304560" imgH="164880" progId="Equation.DSMT4">
                  <p:embed/>
                </p:oleObj>
              </mc:Choice>
              <mc:Fallback>
                <p:oleObj name="Equation" r:id="rId3" imgW="304560" imgH="164880" progId="Equation.DSMT4">
                  <p:embed/>
                  <p:pic>
                    <p:nvPicPr>
                      <p:cNvPr id="5" name="Object 4">
                        <a:extLst>
                          <a:ext uri="{FF2B5EF4-FFF2-40B4-BE49-F238E27FC236}">
                            <a16:creationId xmlns:a16="http://schemas.microsoft.com/office/drawing/2014/main" id="{B1383F0D-55F2-F416-D8D7-7DDA55E47282}"/>
                          </a:ext>
                        </a:extLst>
                      </p:cNvPr>
                      <p:cNvPicPr/>
                      <p:nvPr/>
                    </p:nvPicPr>
                    <p:blipFill>
                      <a:blip r:embed="rId4"/>
                      <a:stretch>
                        <a:fillRect/>
                      </a:stretch>
                    </p:blipFill>
                    <p:spPr>
                      <a:xfrm>
                        <a:off x="7312025" y="4343400"/>
                        <a:ext cx="460375" cy="251114"/>
                      </a:xfrm>
                      <a:prstGeom prst="rect">
                        <a:avLst/>
                      </a:prstGeom>
                    </p:spPr>
                  </p:pic>
                </p:oleObj>
              </mc:Fallback>
            </mc:AlternateContent>
          </a:graphicData>
        </a:graphic>
      </p:graphicFrame>
      <p:sp>
        <p:nvSpPr>
          <p:cNvPr id="8" name="Content Placeholder 7">
            <a:extLst>
              <a:ext uri="{FF2B5EF4-FFF2-40B4-BE49-F238E27FC236}">
                <a16:creationId xmlns:a16="http://schemas.microsoft.com/office/drawing/2014/main" id="{387FB306-863F-3ADB-7115-D40E93F6BA47}"/>
              </a:ext>
            </a:extLst>
          </p:cNvPr>
          <p:cNvSpPr>
            <a:spLocks noGrp="1"/>
          </p:cNvSpPr>
          <p:nvPr>
            <p:ph sz="quarter" idx="17"/>
          </p:nvPr>
        </p:nvSpPr>
        <p:spPr>
          <a:xfrm>
            <a:off x="7910945" y="4281504"/>
            <a:ext cx="623455" cy="374906"/>
          </a:xfrm>
        </p:spPr>
        <p:txBody>
          <a:bodyPr/>
          <a:lstStyle/>
          <a:p>
            <a:pPr marL="0" lvl="1" indent="0">
              <a:buNone/>
            </a:pPr>
            <a:r>
              <a:rPr lang="en-US" altLang="en-US" sz="2200" noProof="0" dirty="0">
                <a:latin typeface="Arial" panose="020B0604020202020204" pitchFamily="34" charset="0"/>
                <a:ea typeface="ＭＳ Ｐゴシック" panose="020B0600070205080204" pitchFamily="34" charset="-128"/>
                <a:cs typeface="Arial" panose="020B0604020202020204" pitchFamily="34" charset="0"/>
              </a:rPr>
              <a:t>style</a:t>
            </a:r>
            <a:endParaRPr lang="en-US" sz="2200" noProof="0" dirty="0">
              <a:latin typeface="Arial" panose="020B0604020202020204" pitchFamily="34" charset="0"/>
              <a:cs typeface="Arial" panose="020B0604020202020204" pitchFamily="34" charset="0"/>
            </a:endParaRPr>
          </a:p>
        </p:txBody>
      </p:sp>
      <p:sp>
        <p:nvSpPr>
          <p:cNvPr id="34" name="Content Placeholder 33">
            <a:extLst>
              <a:ext uri="{FF2B5EF4-FFF2-40B4-BE49-F238E27FC236}">
                <a16:creationId xmlns:a16="http://schemas.microsoft.com/office/drawing/2014/main" id="{758547BF-38B3-9582-7F35-40189B49F575}"/>
              </a:ext>
            </a:extLst>
          </p:cNvPr>
          <p:cNvSpPr>
            <a:spLocks noGrp="1"/>
          </p:cNvSpPr>
          <p:nvPr>
            <p:ph sz="quarter" idx="23"/>
          </p:nvPr>
        </p:nvSpPr>
        <p:spPr>
          <a:xfrm>
            <a:off x="457200" y="4800600"/>
            <a:ext cx="8229600" cy="1128958"/>
          </a:xfrm>
        </p:spPr>
        <p:txBody>
          <a:bodyPr wrap="square" tIns="18000" bIns="18000" anchor="ctr" anchorCtr="0">
            <a:spAutoFit/>
          </a:bodyPr>
          <a:lstStyle/>
          <a:p>
            <a:pPr marL="828918" lvl="1" indent="-342000"/>
            <a:r>
              <a:rPr lang="en-US" sz="2200" noProof="0" dirty="0">
                <a:latin typeface="Arial" panose="020B0604020202020204" pitchFamily="34" charset="0"/>
                <a:cs typeface="Arial" panose="020B0604020202020204" pitchFamily="34" charset="0"/>
              </a:rPr>
              <a:t>Considered 1st all-around interior decorator</a:t>
            </a:r>
          </a:p>
          <a:p>
            <a:pPr marL="342000" indent="-342000">
              <a:spcBef>
                <a:spcPts val="600"/>
              </a:spcBef>
            </a:pPr>
            <a:r>
              <a:rPr lang="en-US" sz="2200" noProof="0" dirty="0">
                <a:latin typeface="Arial" panose="020B0604020202020204" pitchFamily="34" charset="0"/>
                <a:cs typeface="Arial" panose="020B0604020202020204" pitchFamily="34" charset="0"/>
              </a:rPr>
              <a:t>French Royal Academy of Painting &amp; Sculpture produces man artists &amp; others who can embellish interiors</a:t>
            </a:r>
          </a:p>
        </p:txBody>
      </p:sp>
    </p:spTree>
    <p:extLst>
      <p:ext uri="{BB962C8B-B14F-4D97-AF65-F5344CB8AC3E}">
        <p14:creationId xmlns:p14="http://schemas.microsoft.com/office/powerpoint/2010/main" val="113584721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tIns="18000" bIns="18000">
            <a:spAutoFit/>
          </a:bodyPr>
          <a:lstStyle/>
          <a:p>
            <a:r>
              <a:rPr lang="en-US" altLang="en-US" noProof="0" dirty="0"/>
              <a:t>18.5</a:t>
            </a:r>
            <a:endParaRPr lang="en-US" noProof="0" dirty="0"/>
          </a:p>
        </p:txBody>
      </p:sp>
      <p:sp>
        <p:nvSpPr>
          <p:cNvPr id="3" name="Content Placeholder 2"/>
          <p:cNvSpPr>
            <a:spLocks noGrp="1"/>
          </p:cNvSpPr>
          <p:nvPr>
            <p:ph sz="quarter" idx="13"/>
          </p:nvPr>
        </p:nvSpPr>
        <p:spPr>
          <a:xfrm>
            <a:off x="468000" y="864000"/>
            <a:ext cx="8229600" cy="651905"/>
          </a:xfrm>
        </p:spPr>
        <p:txBody>
          <a:bodyPr wrap="square" tIns="18000" bIns="18000" anchor="ctr" anchorCtr="0">
            <a:spAutoFit/>
          </a:bodyPr>
          <a:lstStyle/>
          <a:p>
            <a:pPr marL="0" indent="0">
              <a:buNone/>
            </a:pPr>
            <a:r>
              <a:rPr lang="en-US" altLang="en-US" sz="2000" noProof="0" dirty="0">
                <a:latin typeface="Arial" panose="020B0604020202020204" pitchFamily="34" charset="0"/>
                <a:cs typeface="Arial" panose="020B0604020202020204" pitchFamily="34" charset="0"/>
              </a:rPr>
              <a:t>Textiles: Textiles reflecting designs of Louis XIV; France. French Baroque/Louis</a:t>
            </a:r>
            <a:endParaRPr lang="en-US" sz="2000" noProof="0" dirty="0">
              <a:latin typeface="Arial" panose="020B0604020202020204" pitchFamily="34" charset="0"/>
              <a:cs typeface="Arial" panose="020B0604020202020204" pitchFamily="34" charset="0"/>
            </a:endParaRPr>
          </a:p>
        </p:txBody>
      </p:sp>
      <p:graphicFrame>
        <p:nvGraphicFramePr>
          <p:cNvPr id="5" name="Object 4" descr="Roman numeral fourteen.&#10;">
            <a:extLst>
              <a:ext uri="{FF2B5EF4-FFF2-40B4-BE49-F238E27FC236}">
                <a16:creationId xmlns:a16="http://schemas.microsoft.com/office/drawing/2014/main" id="{B1383F0D-55F2-F416-D8D7-7DDA55E47282}"/>
              </a:ext>
            </a:extLst>
          </p:cNvPr>
          <p:cNvGraphicFramePr>
            <a:graphicFrameLocks noChangeAspect="1"/>
          </p:cNvGraphicFramePr>
          <p:nvPr>
            <p:extLst>
              <p:ext uri="{D42A27DB-BD31-4B8C-83A1-F6EECF244321}">
                <p14:modId xmlns:p14="http://schemas.microsoft.com/office/powerpoint/2010/main" val="2187099726"/>
              </p:ext>
            </p:extLst>
          </p:nvPr>
        </p:nvGraphicFramePr>
        <p:xfrm>
          <a:off x="463550" y="1628775"/>
          <a:ext cx="549275" cy="276225"/>
        </p:xfrm>
        <a:graphic>
          <a:graphicData uri="http://schemas.openxmlformats.org/presentationml/2006/ole">
            <mc:AlternateContent xmlns:mc="http://schemas.openxmlformats.org/markup-compatibility/2006">
              <mc:Choice xmlns:v="urn:schemas-microsoft-com:vml" Requires="v">
                <p:oleObj spid="_x0000_s17412" name="Equation" r:id="rId3" imgW="330120" imgH="164880" progId="Equation.DSMT4">
                  <p:embed/>
                </p:oleObj>
              </mc:Choice>
              <mc:Fallback>
                <p:oleObj name="Equation" r:id="rId3" imgW="330120" imgH="164880" progId="Equation.DSMT4">
                  <p:embed/>
                  <p:pic>
                    <p:nvPicPr>
                      <p:cNvPr id="5" name="Object 4">
                        <a:extLst>
                          <a:ext uri="{FF2B5EF4-FFF2-40B4-BE49-F238E27FC236}">
                            <a16:creationId xmlns:a16="http://schemas.microsoft.com/office/drawing/2014/main" id="{B1383F0D-55F2-F416-D8D7-7DDA55E47282}"/>
                          </a:ext>
                        </a:extLst>
                      </p:cNvPr>
                      <p:cNvPicPr/>
                      <p:nvPr/>
                    </p:nvPicPr>
                    <p:blipFill>
                      <a:blip r:embed="rId4"/>
                      <a:stretch>
                        <a:fillRect/>
                      </a:stretch>
                    </p:blipFill>
                    <p:spPr>
                      <a:xfrm>
                        <a:off x="463550" y="1628775"/>
                        <a:ext cx="549275" cy="276225"/>
                      </a:xfrm>
                      <a:prstGeom prst="rect">
                        <a:avLst/>
                      </a:prstGeom>
                    </p:spPr>
                  </p:pic>
                </p:oleObj>
              </mc:Fallback>
            </mc:AlternateContent>
          </a:graphicData>
        </a:graphic>
      </p:graphicFrame>
      <p:pic>
        <p:nvPicPr>
          <p:cNvPr id="19" name="Picture Placeholder 18" descr="A design on a textile has a bell-shaped flower in the center. A crown shape design is above the flower, and is surrounded by acanthus leaves and small flowers design.&#10;">
            <a:extLst>
              <a:ext uri="{FF2B5EF4-FFF2-40B4-BE49-F238E27FC236}">
                <a16:creationId xmlns:a16="http://schemas.microsoft.com/office/drawing/2014/main" id="{D5C5BDFC-B68C-42C1-B628-5D3AA4356C8B}"/>
              </a:ext>
            </a:extLst>
          </p:cNvPr>
          <p:cNvPicPr>
            <a:picLocks noGrp="1" noChangeAspect="1"/>
          </p:cNvPicPr>
          <p:nvPr>
            <p:ph type="pic" sz="quarter" idx="14"/>
          </p:nvPr>
        </p:nvPicPr>
        <p:blipFill rotWithShape="1">
          <a:blip r:embed="rId5">
            <a:extLst>
              <a:ext uri="{28A0092B-C50C-407E-A947-70E740481C1C}">
                <a14:useLocalDpi xmlns:a14="http://schemas.microsoft.com/office/drawing/2010/main" val="0"/>
              </a:ext>
            </a:extLst>
          </a:blip>
          <a:srcRect l="1501" t="1040"/>
          <a:stretch/>
        </p:blipFill>
        <p:spPr>
          <a:xfrm>
            <a:off x="1111624" y="2223247"/>
            <a:ext cx="2622176" cy="3965842"/>
          </a:xfrm>
        </p:spPr>
      </p:pic>
      <p:pic>
        <p:nvPicPr>
          <p:cNvPr id="21" name="Picture Placeholder 20" descr="A textile design shows a woman sitting on a throne and the back of the throne is connected to a heart shape branch of leaves.&#10;">
            <a:extLst>
              <a:ext uri="{FF2B5EF4-FFF2-40B4-BE49-F238E27FC236}">
                <a16:creationId xmlns:a16="http://schemas.microsoft.com/office/drawing/2014/main" id="{4B73C5BB-B343-B1AC-3DF9-8F547938940F}"/>
              </a:ext>
            </a:extLst>
          </p:cNvPr>
          <p:cNvPicPr>
            <a:picLocks noGrp="1" noChangeAspect="1"/>
          </p:cNvPicPr>
          <p:nvPr>
            <p:ph type="pic" sz="quarter" idx="16"/>
          </p:nvPr>
        </p:nvPicPr>
        <p:blipFill>
          <a:blip r:embed="rId6">
            <a:extLst>
              <a:ext uri="{28A0092B-C50C-407E-A947-70E740481C1C}">
                <a14:useLocalDpi xmlns:a14="http://schemas.microsoft.com/office/drawing/2010/main" val="0"/>
              </a:ext>
            </a:extLst>
          </a:blip>
          <a:srcRect t="1080" b="1080"/>
          <a:stretch/>
        </p:blipFill>
        <p:spPr>
          <a:xfrm>
            <a:off x="5257800" y="2241176"/>
            <a:ext cx="1295401" cy="3983293"/>
          </a:xfrm>
        </p:spPr>
      </p:pic>
    </p:spTree>
    <p:extLst>
      <p:ext uri="{BB962C8B-B14F-4D97-AF65-F5344CB8AC3E}">
        <p14:creationId xmlns:p14="http://schemas.microsoft.com/office/powerpoint/2010/main" val="96447416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61185"/>
            <a:ext cx="8229600" cy="590349"/>
          </a:xfrm>
        </p:spPr>
        <p:txBody>
          <a:bodyPr tIns="18000" bIns="18000">
            <a:spAutoFit/>
          </a:bodyPr>
          <a:lstStyle/>
          <a:p>
            <a:r>
              <a:rPr lang="en-US" altLang="en-US" noProof="0" dirty="0"/>
              <a:t>18.6</a:t>
            </a:r>
            <a:endParaRPr lang="en-US" noProof="0" dirty="0"/>
          </a:p>
        </p:txBody>
      </p:sp>
      <p:sp>
        <p:nvSpPr>
          <p:cNvPr id="3" name="Content Placeholder 2"/>
          <p:cNvSpPr>
            <a:spLocks noGrp="1"/>
          </p:cNvSpPr>
          <p:nvPr>
            <p:ph sz="quarter" idx="13"/>
          </p:nvPr>
        </p:nvSpPr>
        <p:spPr>
          <a:xfrm>
            <a:off x="468000" y="864000"/>
            <a:ext cx="8229600" cy="651905"/>
          </a:xfrm>
        </p:spPr>
        <p:txBody>
          <a:bodyPr wrap="square" tIns="18000" bIns="18000" anchor="ctr" anchorCtr="0">
            <a:spAutoFit/>
          </a:bodyPr>
          <a:lstStyle/>
          <a:p>
            <a:pPr marL="0" indent="0">
              <a:buNone/>
            </a:pPr>
            <a:r>
              <a:rPr lang="en-US" altLang="en-US" sz="2000" noProof="0" dirty="0">
                <a:latin typeface="Arial" panose="020B0604020202020204" pitchFamily="34" charset="0"/>
                <a:cs typeface="Arial" panose="020B0604020202020204" pitchFamily="34" charset="0"/>
              </a:rPr>
              <a:t>Textiles: Tapestry commemorating the visit of Louis XIV to the Gobelins factory in 1667. French Baroque/Louis</a:t>
            </a:r>
            <a:endParaRPr lang="en-US" sz="2000" noProof="0" dirty="0">
              <a:latin typeface="Arial" panose="020B0604020202020204" pitchFamily="34" charset="0"/>
              <a:cs typeface="Arial" panose="020B0604020202020204" pitchFamily="34" charset="0"/>
            </a:endParaRPr>
          </a:p>
        </p:txBody>
      </p:sp>
      <p:graphicFrame>
        <p:nvGraphicFramePr>
          <p:cNvPr id="5" name="Object 4" descr="Roman numeral fourteen.&#10;">
            <a:extLst>
              <a:ext uri="{FF2B5EF4-FFF2-40B4-BE49-F238E27FC236}">
                <a16:creationId xmlns:a16="http://schemas.microsoft.com/office/drawing/2014/main" id="{B1383F0D-55F2-F416-D8D7-7DDA55E47282}"/>
              </a:ext>
            </a:extLst>
          </p:cNvPr>
          <p:cNvGraphicFramePr>
            <a:graphicFrameLocks noChangeAspect="1"/>
          </p:cNvGraphicFramePr>
          <p:nvPr>
            <p:extLst>
              <p:ext uri="{D42A27DB-BD31-4B8C-83A1-F6EECF244321}">
                <p14:modId xmlns:p14="http://schemas.microsoft.com/office/powerpoint/2010/main" val="1391613052"/>
              </p:ext>
            </p:extLst>
          </p:nvPr>
        </p:nvGraphicFramePr>
        <p:xfrm>
          <a:off x="463550" y="1628775"/>
          <a:ext cx="549275" cy="276225"/>
        </p:xfrm>
        <a:graphic>
          <a:graphicData uri="http://schemas.openxmlformats.org/presentationml/2006/ole">
            <mc:AlternateContent xmlns:mc="http://schemas.openxmlformats.org/markup-compatibility/2006">
              <mc:Choice xmlns:v="urn:schemas-microsoft-com:vml" Requires="v">
                <p:oleObj spid="_x0000_s18436" name="Equation" r:id="rId3" imgW="330120" imgH="164880" progId="Equation.DSMT4">
                  <p:embed/>
                </p:oleObj>
              </mc:Choice>
              <mc:Fallback>
                <p:oleObj name="Equation" r:id="rId3" imgW="330120" imgH="164880" progId="Equation.DSMT4">
                  <p:embed/>
                  <p:pic>
                    <p:nvPicPr>
                      <p:cNvPr id="5" name="Object 4">
                        <a:extLst>
                          <a:ext uri="{FF2B5EF4-FFF2-40B4-BE49-F238E27FC236}">
                            <a16:creationId xmlns:a16="http://schemas.microsoft.com/office/drawing/2014/main" id="{B1383F0D-55F2-F416-D8D7-7DDA55E47282}"/>
                          </a:ext>
                        </a:extLst>
                      </p:cNvPr>
                      <p:cNvPicPr/>
                      <p:nvPr/>
                    </p:nvPicPr>
                    <p:blipFill>
                      <a:blip r:embed="rId4"/>
                      <a:stretch>
                        <a:fillRect/>
                      </a:stretch>
                    </p:blipFill>
                    <p:spPr>
                      <a:xfrm>
                        <a:off x="463550" y="1628775"/>
                        <a:ext cx="549275" cy="276225"/>
                      </a:xfrm>
                      <a:prstGeom prst="rect">
                        <a:avLst/>
                      </a:prstGeom>
                    </p:spPr>
                  </p:pic>
                </p:oleObj>
              </mc:Fallback>
            </mc:AlternateContent>
          </a:graphicData>
        </a:graphic>
      </p:graphicFrame>
      <p:pic>
        <p:nvPicPr>
          <p:cNvPr id="10" name="Picture Placeholder 9" descr="A tapestry depicts some people carrying sculptures, a stool, mat, and chair, one person is removing cloth that is hanging on the wall, and a few people are standing.&#10;">
            <a:extLst>
              <a:ext uri="{FF2B5EF4-FFF2-40B4-BE49-F238E27FC236}">
                <a16:creationId xmlns:a16="http://schemas.microsoft.com/office/drawing/2014/main" id="{605C7F0A-0D9B-DF66-484C-B2FAE56ED3DF}"/>
              </a:ext>
            </a:extLst>
          </p:cNvPr>
          <p:cNvPicPr>
            <a:picLocks noGrp="1" noChangeAspect="1"/>
          </p:cNvPicPr>
          <p:nvPr>
            <p:ph type="pic" sz="quarter" idx="14"/>
          </p:nvPr>
        </p:nvPicPr>
        <p:blipFill rotWithShape="1">
          <a:blip r:embed="rId5">
            <a:extLst>
              <a:ext uri="{28A0092B-C50C-407E-A947-70E740481C1C}">
                <a14:useLocalDpi xmlns:a14="http://schemas.microsoft.com/office/drawing/2010/main" val="0"/>
              </a:ext>
            </a:extLst>
          </a:blip>
          <a:srcRect l="938" t="862"/>
          <a:stretch/>
        </p:blipFill>
        <p:spPr>
          <a:xfrm>
            <a:off x="1524000" y="2169458"/>
            <a:ext cx="6176073" cy="4120505"/>
          </a:xfrm>
        </p:spPr>
      </p:pic>
    </p:spTree>
    <p:extLst>
      <p:ext uri="{BB962C8B-B14F-4D97-AF65-F5344CB8AC3E}">
        <p14:creationId xmlns:p14="http://schemas.microsoft.com/office/powerpoint/2010/main" val="217517211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Title 18"/>
          <p:cNvSpPr>
            <a:spLocks noGrp="1"/>
          </p:cNvSpPr>
          <p:nvPr>
            <p:ph type="title"/>
          </p:nvPr>
        </p:nvSpPr>
        <p:spPr>
          <a:xfrm>
            <a:off x="457200" y="161185"/>
            <a:ext cx="2514600" cy="590349"/>
          </a:xfrm>
        </p:spPr>
        <p:txBody>
          <a:bodyPr wrap="square" tIns="18000" bIns="18000" anchor="ctr">
            <a:spAutoFit/>
          </a:bodyPr>
          <a:lstStyle/>
          <a:p>
            <a:r>
              <a:rPr lang="en-US" dirty="0"/>
              <a:t>Louis </a:t>
            </a:r>
            <a:r>
              <a:rPr lang="en-US" sz="100" dirty="0"/>
              <a:t>Roman numeral fourteen.</a:t>
            </a:r>
            <a:endParaRPr lang="en-US" sz="100" noProof="0" dirty="0"/>
          </a:p>
        </p:txBody>
      </p:sp>
      <p:graphicFrame>
        <p:nvGraphicFramePr>
          <p:cNvPr id="4" name="Object 3">
            <a:extLst>
              <a:ext uri="{FF2B5EF4-FFF2-40B4-BE49-F238E27FC236}">
                <a16:creationId xmlns:a16="http://schemas.microsoft.com/office/drawing/2014/main" id="{299E1105-090A-2759-BFF8-D76E8474BDA9}"/>
              </a:ext>
              <a:ext uri="{C183D7F6-B498-43B3-948B-1728B52AA6E4}">
                <adec:decorative xmlns:adec="http://schemas.microsoft.com/office/drawing/2017/decorative" val="1"/>
              </a:ext>
            </a:extLst>
          </p:cNvPr>
          <p:cNvGraphicFramePr>
            <a:graphicFrameLocks noChangeAspect="1"/>
          </p:cNvGraphicFramePr>
          <p:nvPr>
            <p:extLst>
              <p:ext uri="{D42A27DB-BD31-4B8C-83A1-F6EECF244321}">
                <p14:modId xmlns:p14="http://schemas.microsoft.com/office/powerpoint/2010/main" val="2854948283"/>
              </p:ext>
            </p:extLst>
          </p:nvPr>
        </p:nvGraphicFramePr>
        <p:xfrm>
          <a:off x="1752600" y="266129"/>
          <a:ext cx="814451" cy="445643"/>
        </p:xfrm>
        <a:graphic>
          <a:graphicData uri="http://schemas.openxmlformats.org/presentationml/2006/ole">
            <mc:AlternateContent xmlns:mc="http://schemas.openxmlformats.org/markup-compatibility/2006">
              <mc:Choice xmlns:v="urn:schemas-microsoft-com:vml" Requires="v">
                <p:oleObj spid="_x0000_s2054" name="Equation" r:id="rId4" imgW="304560" imgH="164880" progId="Equation.DSMT4">
                  <p:embed/>
                </p:oleObj>
              </mc:Choice>
              <mc:Fallback>
                <p:oleObj name="Equation" r:id="rId4" imgW="304560" imgH="164880" progId="Equation.DSMT4">
                  <p:embed/>
                  <p:pic>
                    <p:nvPicPr>
                      <p:cNvPr id="11" name="Object 10">
                        <a:extLst>
                          <a:ext uri="{FF2B5EF4-FFF2-40B4-BE49-F238E27FC236}">
                            <a16:creationId xmlns:a16="http://schemas.microsoft.com/office/drawing/2014/main" id="{D0590ECD-7E95-2530-633E-D2A638B70A78}"/>
                          </a:ext>
                        </a:extLst>
                      </p:cNvPr>
                      <p:cNvPicPr/>
                      <p:nvPr/>
                    </p:nvPicPr>
                    <p:blipFill>
                      <a:blip r:embed="rId5"/>
                      <a:stretch>
                        <a:fillRect/>
                      </a:stretch>
                    </p:blipFill>
                    <p:spPr>
                      <a:xfrm>
                        <a:off x="1752600" y="266129"/>
                        <a:ext cx="814451" cy="445643"/>
                      </a:xfrm>
                      <a:prstGeom prst="rect">
                        <a:avLst/>
                      </a:prstGeom>
                    </p:spPr>
                  </p:pic>
                </p:oleObj>
              </mc:Fallback>
            </mc:AlternateContent>
          </a:graphicData>
        </a:graphic>
      </p:graphicFrame>
      <p:sp>
        <p:nvSpPr>
          <p:cNvPr id="20" name="Content Placeholder 19"/>
          <p:cNvSpPr>
            <a:spLocks noGrp="1"/>
          </p:cNvSpPr>
          <p:nvPr>
            <p:ph sz="quarter" idx="13"/>
          </p:nvPr>
        </p:nvSpPr>
        <p:spPr>
          <a:xfrm>
            <a:off x="457200" y="990600"/>
            <a:ext cx="8229600" cy="3545004"/>
          </a:xfrm>
        </p:spPr>
        <p:txBody>
          <a:bodyPr wrap="square" tIns="18000" bIns="18000" anchor="ctr">
            <a:spAutoFit/>
          </a:bodyPr>
          <a:lstStyle/>
          <a:p>
            <a:pPr marL="342000" indent="-342000">
              <a:spcBef>
                <a:spcPts val="600"/>
              </a:spcBef>
            </a:pPr>
            <a:r>
              <a:rPr lang="en-US" altLang="en-US" sz="2200" noProof="0" dirty="0">
                <a:solidFill>
                  <a:srgbClr val="000000"/>
                </a:solidFill>
                <a:latin typeface="Arial" panose="020B0604020202020204" pitchFamily="34" charset="0"/>
                <a:ea typeface="ＭＳ Ｐゴシック" panose="020B0600070205080204" pitchFamily="34" charset="-128"/>
                <a:cs typeface="Arial" panose="020B0604020202020204" pitchFamily="34" charset="0"/>
              </a:rPr>
              <a:t>France leading world power in 17th century</a:t>
            </a:r>
          </a:p>
          <a:p>
            <a:pPr marL="342000" indent="-342000">
              <a:spcBef>
                <a:spcPts val="600"/>
              </a:spcBef>
            </a:pPr>
            <a:r>
              <a:rPr lang="en-US" altLang="en-US" sz="2200" noProof="0" dirty="0">
                <a:solidFill>
                  <a:srgbClr val="000000"/>
                </a:solidFill>
                <a:latin typeface="Arial" panose="020B0604020202020204" pitchFamily="34" charset="0"/>
                <a:ea typeface="ＭＳ Ｐゴシック" panose="020B0600070205080204" pitchFamily="34" charset="-128"/>
                <a:cs typeface="Arial" panose="020B0604020202020204" pitchFamily="34" charset="0"/>
              </a:rPr>
              <a:t>Replaces Italy as artistic leader of Europe</a:t>
            </a:r>
          </a:p>
          <a:p>
            <a:pPr marL="342000" indent="-342000">
              <a:spcBef>
                <a:spcPts val="600"/>
              </a:spcBef>
            </a:pPr>
            <a:r>
              <a:rPr lang="en-US" altLang="en-US" sz="2200" noProof="0" dirty="0">
                <a:solidFill>
                  <a:srgbClr val="000000"/>
                </a:solidFill>
                <a:latin typeface="Arial" panose="020B0604020202020204" pitchFamily="34" charset="0"/>
                <a:ea typeface="ＭＳ Ｐゴシック" panose="020B0600070205080204" pitchFamily="34" charset="-128"/>
                <a:cs typeface="Arial" panose="020B0604020202020204" pitchFamily="34" charset="0"/>
              </a:rPr>
              <a:t>Versailles—grandest example of French Baroque</a:t>
            </a:r>
          </a:p>
          <a:p>
            <a:pPr marL="828918" lvl="1" indent="-342000"/>
            <a:r>
              <a:rPr lang="en-US" altLang="en-US" sz="2200" noProof="0" dirty="0">
                <a:solidFill>
                  <a:srgbClr val="000000"/>
                </a:solidFill>
                <a:latin typeface="Arial" panose="020B0604020202020204" pitchFamily="34" charset="0"/>
                <a:ea typeface="ＭＳ Ｐゴシック" panose="020B0600070205080204" pitchFamily="34" charset="-128"/>
                <a:cs typeface="Arial" panose="020B0604020202020204" pitchFamily="34" charset="0"/>
              </a:rPr>
              <a:t>Dazzles all of Europe</a:t>
            </a:r>
          </a:p>
          <a:p>
            <a:pPr marL="828918" lvl="1" indent="-342000"/>
            <a:r>
              <a:rPr lang="en-US" altLang="en-US" sz="2200" noProof="0" dirty="0">
                <a:solidFill>
                  <a:srgbClr val="000000"/>
                </a:solidFill>
                <a:latin typeface="Arial" panose="020B0604020202020204" pitchFamily="34" charset="0"/>
                <a:ea typeface="ＭＳ Ｐゴシック" panose="020B0600070205080204" pitchFamily="34" charset="-128"/>
                <a:cs typeface="Arial" panose="020B0604020202020204" pitchFamily="34" charset="0"/>
              </a:rPr>
              <a:t>Sets standard for luxury &amp; extravagance in architecture, interiors, furniture</a:t>
            </a:r>
          </a:p>
          <a:p>
            <a:pPr marL="342000" indent="-342000">
              <a:spcBef>
                <a:spcPts val="600"/>
              </a:spcBef>
            </a:pPr>
            <a:r>
              <a:rPr lang="en-US" altLang="en-US" sz="2200" noProof="0" dirty="0">
                <a:solidFill>
                  <a:srgbClr val="000000"/>
                </a:solidFill>
                <a:latin typeface="Arial" panose="020B0604020202020204" pitchFamily="34" charset="0"/>
                <a:ea typeface="ＭＳ Ｐゴシック" panose="020B0600070205080204" pitchFamily="34" charset="-128"/>
                <a:cs typeface="Arial" panose="020B0604020202020204" pitchFamily="34" charset="0"/>
              </a:rPr>
              <a:t>Exemplifies French Baroque planning concepts, design language &amp; intent</a:t>
            </a:r>
          </a:p>
          <a:p>
            <a:pPr marL="342000" indent="-342000">
              <a:spcBef>
                <a:spcPts val="600"/>
              </a:spcBef>
            </a:pPr>
            <a:r>
              <a:rPr lang="en-US" altLang="en-US" sz="2200" noProof="0" dirty="0">
                <a:solidFill>
                  <a:srgbClr val="000000"/>
                </a:solidFill>
                <a:latin typeface="Arial" panose="020B0604020202020204" pitchFamily="34" charset="0"/>
                <a:ea typeface="ＭＳ Ｐゴシック" panose="020B0600070205080204" pitchFamily="34" charset="-128"/>
                <a:cs typeface="Arial" panose="020B0604020202020204" pitchFamily="34" charset="0"/>
              </a:rPr>
              <a:t>French Baroque coincides with the reign of &amp; is created for</a:t>
            </a:r>
            <a:endParaRPr lang="en-US" sz="2200" noProof="0" dirty="0">
              <a:latin typeface="Arial" panose="020B0604020202020204" pitchFamily="34" charset="0"/>
              <a:cs typeface="Arial" panose="020B0604020202020204" pitchFamily="34" charset="0"/>
            </a:endParaRPr>
          </a:p>
        </p:txBody>
      </p:sp>
      <p:sp>
        <p:nvSpPr>
          <p:cNvPr id="26" name="Content Placeholder 25">
            <a:extLst>
              <a:ext uri="{FF2B5EF4-FFF2-40B4-BE49-F238E27FC236}">
                <a16:creationId xmlns:a16="http://schemas.microsoft.com/office/drawing/2014/main" id="{EB4FB7D9-9AAC-B51F-43E7-C5DFEC60CD8C}"/>
              </a:ext>
            </a:extLst>
          </p:cNvPr>
          <p:cNvSpPr>
            <a:spLocks noGrp="1"/>
          </p:cNvSpPr>
          <p:nvPr>
            <p:ph sz="quarter" idx="15"/>
          </p:nvPr>
        </p:nvSpPr>
        <p:spPr>
          <a:xfrm>
            <a:off x="762000" y="4648200"/>
            <a:ext cx="685800" cy="374906"/>
          </a:xfrm>
        </p:spPr>
        <p:txBody>
          <a:bodyPr wrap="square" tIns="18000" bIns="18000" anchor="ctr" anchorCtr="0">
            <a:spAutoFit/>
          </a:bodyPr>
          <a:lstStyle/>
          <a:p>
            <a:pPr marL="0" indent="0">
              <a:buNone/>
            </a:pPr>
            <a:r>
              <a:rPr lang="en-US" altLang="en-US" sz="2200" noProof="0" dirty="0">
                <a:solidFill>
                  <a:srgbClr val="000000"/>
                </a:solidFill>
                <a:latin typeface="Arial" panose="020B0604020202020204" pitchFamily="34" charset="0"/>
                <a:ea typeface="ＭＳ Ｐゴシック" panose="020B0600070205080204" pitchFamily="34" charset="-128"/>
                <a:cs typeface="Arial" panose="020B0604020202020204" pitchFamily="34" charset="0"/>
              </a:rPr>
              <a:t>Louis</a:t>
            </a:r>
            <a:endParaRPr lang="en-US" sz="2200" noProof="0" dirty="0">
              <a:latin typeface="Arial" panose="020B0604020202020204" pitchFamily="34" charset="0"/>
              <a:cs typeface="Arial" panose="020B0604020202020204" pitchFamily="34" charset="0"/>
            </a:endParaRPr>
          </a:p>
        </p:txBody>
      </p:sp>
      <p:graphicFrame>
        <p:nvGraphicFramePr>
          <p:cNvPr id="35" name="Object 34" descr="Roman numeral fourteen.&#10;">
            <a:extLst>
              <a:ext uri="{FF2B5EF4-FFF2-40B4-BE49-F238E27FC236}">
                <a16:creationId xmlns:a16="http://schemas.microsoft.com/office/drawing/2014/main" id="{1B5BE36B-7D3E-4B94-DEEA-1ABB99E306C6}"/>
              </a:ext>
            </a:extLst>
          </p:cNvPr>
          <p:cNvGraphicFramePr>
            <a:graphicFrameLocks noChangeAspect="1"/>
          </p:cNvGraphicFramePr>
          <p:nvPr>
            <p:extLst>
              <p:ext uri="{D42A27DB-BD31-4B8C-83A1-F6EECF244321}">
                <p14:modId xmlns:p14="http://schemas.microsoft.com/office/powerpoint/2010/main" val="1087787788"/>
              </p:ext>
            </p:extLst>
          </p:nvPr>
        </p:nvGraphicFramePr>
        <p:xfrm>
          <a:off x="1572249" y="4701547"/>
          <a:ext cx="556281" cy="304380"/>
        </p:xfrm>
        <a:graphic>
          <a:graphicData uri="http://schemas.openxmlformats.org/presentationml/2006/ole">
            <mc:AlternateContent xmlns:mc="http://schemas.openxmlformats.org/markup-compatibility/2006">
              <mc:Choice xmlns:v="urn:schemas-microsoft-com:vml" Requires="v">
                <p:oleObj spid="_x0000_s2055" name="Equation" r:id="rId6" imgW="304560" imgH="164880" progId="Equation.DSMT4">
                  <p:embed/>
                </p:oleObj>
              </mc:Choice>
              <mc:Fallback>
                <p:oleObj name="Equation" r:id="rId6" imgW="304560" imgH="164880" progId="Equation.DSMT4">
                  <p:embed/>
                  <p:pic>
                    <p:nvPicPr>
                      <p:cNvPr id="11" name="Object 10">
                        <a:extLst>
                          <a:ext uri="{FF2B5EF4-FFF2-40B4-BE49-F238E27FC236}">
                            <a16:creationId xmlns:a16="http://schemas.microsoft.com/office/drawing/2014/main" id="{D0590ECD-7E95-2530-633E-D2A638B70A78}"/>
                          </a:ext>
                        </a:extLst>
                      </p:cNvPr>
                      <p:cNvPicPr/>
                      <p:nvPr/>
                    </p:nvPicPr>
                    <p:blipFill>
                      <a:blip r:embed="rId7"/>
                      <a:stretch>
                        <a:fillRect/>
                      </a:stretch>
                    </p:blipFill>
                    <p:spPr>
                      <a:xfrm>
                        <a:off x="1572249" y="4701547"/>
                        <a:ext cx="556281" cy="304380"/>
                      </a:xfrm>
                      <a:prstGeom prst="rect">
                        <a:avLst/>
                      </a:prstGeom>
                    </p:spPr>
                  </p:pic>
                </p:oleObj>
              </mc:Fallback>
            </mc:AlternateContent>
          </a:graphicData>
        </a:graphic>
      </p:graphicFrame>
      <p:sp>
        <p:nvSpPr>
          <p:cNvPr id="28" name="Content Placeholder 27">
            <a:extLst>
              <a:ext uri="{FF2B5EF4-FFF2-40B4-BE49-F238E27FC236}">
                <a16:creationId xmlns:a16="http://schemas.microsoft.com/office/drawing/2014/main" id="{4DA4606C-504D-39A2-FF59-61DFB6B82907}"/>
              </a:ext>
            </a:extLst>
          </p:cNvPr>
          <p:cNvSpPr>
            <a:spLocks noGrp="1"/>
          </p:cNvSpPr>
          <p:nvPr>
            <p:ph sz="quarter" idx="17"/>
          </p:nvPr>
        </p:nvSpPr>
        <p:spPr>
          <a:xfrm>
            <a:off x="457200" y="5153940"/>
            <a:ext cx="7696200" cy="713460"/>
          </a:xfrm>
        </p:spPr>
        <p:txBody>
          <a:bodyPr tIns="18000" bIns="18000" anchor="ctr" anchorCtr="0">
            <a:spAutoFit/>
          </a:bodyPr>
          <a:lstStyle/>
          <a:p>
            <a:pPr marL="828000" lvl="1" indent="-342000"/>
            <a:r>
              <a:rPr lang="en-US" altLang="en-US" sz="2200" noProof="0" dirty="0">
                <a:solidFill>
                  <a:srgbClr val="000000"/>
                </a:solidFill>
                <a:latin typeface="Arial" panose="020B0604020202020204" pitchFamily="34" charset="0"/>
                <a:ea typeface="ＭＳ Ｐゴシック" panose="020B0600070205080204" pitchFamily="34" charset="-128"/>
                <a:cs typeface="Arial" panose="020B0604020202020204" pitchFamily="34" charset="0"/>
              </a:rPr>
              <a:t>An absolute monarch who considers himself greatest ruler in Europe</a:t>
            </a:r>
            <a:endParaRPr lang="en-US" sz="2200" noProof="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42116766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61185"/>
            <a:ext cx="8229600" cy="590349"/>
          </a:xfrm>
        </p:spPr>
        <p:txBody>
          <a:bodyPr tIns="18000" bIns="18000">
            <a:spAutoFit/>
          </a:bodyPr>
          <a:lstStyle/>
          <a:p>
            <a:r>
              <a:rPr lang="en-US" altLang="en-US" noProof="0" dirty="0"/>
              <a:t>18.7</a:t>
            </a:r>
            <a:endParaRPr lang="en-US" noProof="0" dirty="0"/>
          </a:p>
        </p:txBody>
      </p:sp>
      <p:sp>
        <p:nvSpPr>
          <p:cNvPr id="3" name="Content Placeholder 2"/>
          <p:cNvSpPr>
            <a:spLocks noGrp="1"/>
          </p:cNvSpPr>
          <p:nvPr>
            <p:ph sz="quarter" idx="13"/>
          </p:nvPr>
        </p:nvSpPr>
        <p:spPr>
          <a:xfrm>
            <a:off x="468000" y="864000"/>
            <a:ext cx="8229600" cy="344128"/>
          </a:xfrm>
        </p:spPr>
        <p:txBody>
          <a:bodyPr wrap="square" tIns="18000" bIns="18000" anchor="ctr" anchorCtr="0">
            <a:spAutoFit/>
          </a:bodyPr>
          <a:lstStyle/>
          <a:p>
            <a:pPr marL="0" indent="0">
              <a:buNone/>
            </a:pPr>
            <a:r>
              <a:rPr lang="en-US" altLang="en-US" sz="2000" noProof="0" dirty="0">
                <a:latin typeface="Arial" panose="020B0604020202020204" pitchFamily="34" charset="0"/>
                <a:cs typeface="Arial" panose="020B0604020202020204" pitchFamily="34" charset="0"/>
              </a:rPr>
              <a:t>Rugs: Savonnerie rug, 1680; France. French Baroque/Louis</a:t>
            </a:r>
            <a:endParaRPr lang="en-US" sz="2000" noProof="0" dirty="0">
              <a:latin typeface="Arial" panose="020B0604020202020204" pitchFamily="34" charset="0"/>
              <a:cs typeface="Arial" panose="020B0604020202020204" pitchFamily="34" charset="0"/>
            </a:endParaRPr>
          </a:p>
        </p:txBody>
      </p:sp>
      <p:graphicFrame>
        <p:nvGraphicFramePr>
          <p:cNvPr id="5" name="Object 4" descr="Roman numeral fourteen.&#10;">
            <a:extLst>
              <a:ext uri="{FF2B5EF4-FFF2-40B4-BE49-F238E27FC236}">
                <a16:creationId xmlns:a16="http://schemas.microsoft.com/office/drawing/2014/main" id="{B1383F0D-55F2-F416-D8D7-7DDA55E47282}"/>
              </a:ext>
            </a:extLst>
          </p:cNvPr>
          <p:cNvGraphicFramePr>
            <a:graphicFrameLocks noChangeAspect="1"/>
          </p:cNvGraphicFramePr>
          <p:nvPr>
            <p:extLst>
              <p:ext uri="{D42A27DB-BD31-4B8C-83A1-F6EECF244321}">
                <p14:modId xmlns:p14="http://schemas.microsoft.com/office/powerpoint/2010/main" val="484538775"/>
              </p:ext>
            </p:extLst>
          </p:nvPr>
        </p:nvGraphicFramePr>
        <p:xfrm>
          <a:off x="463550" y="1323975"/>
          <a:ext cx="549275" cy="276225"/>
        </p:xfrm>
        <a:graphic>
          <a:graphicData uri="http://schemas.openxmlformats.org/presentationml/2006/ole">
            <mc:AlternateContent xmlns:mc="http://schemas.openxmlformats.org/markup-compatibility/2006">
              <mc:Choice xmlns:v="urn:schemas-microsoft-com:vml" Requires="v">
                <p:oleObj spid="_x0000_s19460" name="Equation" r:id="rId3" imgW="330120" imgH="164880" progId="Equation.DSMT4">
                  <p:embed/>
                </p:oleObj>
              </mc:Choice>
              <mc:Fallback>
                <p:oleObj name="Equation" r:id="rId3" imgW="330120" imgH="164880" progId="Equation.DSMT4">
                  <p:embed/>
                  <p:pic>
                    <p:nvPicPr>
                      <p:cNvPr id="5" name="Object 4">
                        <a:extLst>
                          <a:ext uri="{FF2B5EF4-FFF2-40B4-BE49-F238E27FC236}">
                            <a16:creationId xmlns:a16="http://schemas.microsoft.com/office/drawing/2014/main" id="{B1383F0D-55F2-F416-D8D7-7DDA55E47282}"/>
                          </a:ext>
                        </a:extLst>
                      </p:cNvPr>
                      <p:cNvPicPr/>
                      <p:nvPr/>
                    </p:nvPicPr>
                    <p:blipFill>
                      <a:blip r:embed="rId4"/>
                      <a:stretch>
                        <a:fillRect/>
                      </a:stretch>
                    </p:blipFill>
                    <p:spPr>
                      <a:xfrm>
                        <a:off x="463550" y="1323975"/>
                        <a:ext cx="549275" cy="276225"/>
                      </a:xfrm>
                      <a:prstGeom prst="rect">
                        <a:avLst/>
                      </a:prstGeom>
                    </p:spPr>
                  </p:pic>
                </p:oleObj>
              </mc:Fallback>
            </mc:AlternateContent>
          </a:graphicData>
        </a:graphic>
      </p:graphicFrame>
      <p:pic>
        <p:nvPicPr>
          <p:cNvPr id="8" name="Picture Placeholder 7" descr="Savonnarie rug is rectangular and made from cloth. The rug is decorated with designs such as squares, circles, flowers, and acanthus leaves.&#10;">
            <a:extLst>
              <a:ext uri="{FF2B5EF4-FFF2-40B4-BE49-F238E27FC236}">
                <a16:creationId xmlns:a16="http://schemas.microsoft.com/office/drawing/2014/main" id="{F4560AA6-5B14-9AD2-0822-974854D9491D}"/>
              </a:ext>
            </a:extLst>
          </p:cNvPr>
          <p:cNvPicPr>
            <a:picLocks noGrp="1" noChangeAspect="1"/>
          </p:cNvPicPr>
          <p:nvPr>
            <p:ph type="pic" sz="quarter" idx="14"/>
          </p:nvPr>
        </p:nvPicPr>
        <p:blipFill rotWithShape="1">
          <a:blip r:embed="rId5">
            <a:extLst>
              <a:ext uri="{28A0092B-C50C-407E-A947-70E740481C1C}">
                <a14:useLocalDpi xmlns:a14="http://schemas.microsoft.com/office/drawing/2010/main" val="0"/>
              </a:ext>
            </a:extLst>
          </a:blip>
          <a:srcRect l="992" t="373"/>
          <a:stretch/>
        </p:blipFill>
        <p:spPr>
          <a:xfrm>
            <a:off x="914400" y="1900518"/>
            <a:ext cx="7407264" cy="4011487"/>
          </a:xfrm>
        </p:spPr>
      </p:pic>
    </p:spTree>
    <p:extLst>
      <p:ext uri="{BB962C8B-B14F-4D97-AF65-F5344CB8AC3E}">
        <p14:creationId xmlns:p14="http://schemas.microsoft.com/office/powerpoint/2010/main" val="19951610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61185"/>
            <a:ext cx="8229600" cy="590349"/>
          </a:xfrm>
        </p:spPr>
        <p:txBody>
          <a:bodyPr tIns="18000" bIns="18000">
            <a:spAutoFit/>
          </a:bodyPr>
          <a:lstStyle/>
          <a:p>
            <a:r>
              <a:rPr lang="en-US" altLang="en-US" noProof="0" dirty="0"/>
              <a:t>18.8</a:t>
            </a:r>
            <a:endParaRPr lang="en-US" noProof="0" dirty="0"/>
          </a:p>
        </p:txBody>
      </p:sp>
      <p:sp>
        <p:nvSpPr>
          <p:cNvPr id="3" name="Content Placeholder 2"/>
          <p:cNvSpPr>
            <a:spLocks noGrp="1"/>
          </p:cNvSpPr>
          <p:nvPr>
            <p:ph sz="quarter" idx="13"/>
          </p:nvPr>
        </p:nvSpPr>
        <p:spPr>
          <a:xfrm>
            <a:off x="468000" y="864000"/>
            <a:ext cx="8229600" cy="344128"/>
          </a:xfrm>
        </p:spPr>
        <p:txBody>
          <a:bodyPr wrap="square" tIns="18000" bIns="18000" anchor="ctr" anchorCtr="0">
            <a:spAutoFit/>
          </a:bodyPr>
          <a:lstStyle/>
          <a:p>
            <a:pPr marL="0" indent="0">
              <a:buNone/>
            </a:pPr>
            <a:r>
              <a:rPr lang="en-US" altLang="en-US" sz="2000" noProof="0" dirty="0">
                <a:latin typeface="Arial" panose="020B0604020202020204" pitchFamily="34" charset="0"/>
                <a:cs typeface="Arial" panose="020B0604020202020204" pitchFamily="34" charset="0"/>
              </a:rPr>
              <a:t>Lighting: </a:t>
            </a:r>
            <a:r>
              <a:rPr lang="en-US" altLang="en-US" sz="2000" i="1" noProof="0" dirty="0" err="1">
                <a:latin typeface="Arial" panose="020B0604020202020204" pitchFamily="34" charset="0"/>
                <a:cs typeface="Arial" panose="020B0604020202020204" pitchFamily="34" charset="0"/>
              </a:rPr>
              <a:t>Guéridon</a:t>
            </a:r>
            <a:r>
              <a:rPr lang="en-US" altLang="en-US" sz="2000" noProof="0" dirty="0">
                <a:latin typeface="Arial" panose="020B0604020202020204" pitchFamily="34" charset="0"/>
                <a:cs typeface="Arial" panose="020B0604020202020204" pitchFamily="34" charset="0"/>
              </a:rPr>
              <a:t> and candelabra; France. French Baroque/Louis</a:t>
            </a:r>
            <a:endParaRPr lang="en-US" sz="2000" noProof="0" dirty="0">
              <a:latin typeface="Arial" panose="020B0604020202020204" pitchFamily="34" charset="0"/>
              <a:cs typeface="Arial" panose="020B0604020202020204" pitchFamily="34" charset="0"/>
            </a:endParaRPr>
          </a:p>
        </p:txBody>
      </p:sp>
      <p:graphicFrame>
        <p:nvGraphicFramePr>
          <p:cNvPr id="5" name="Object 4" descr="Roman numeral fourteen.&#10;">
            <a:extLst>
              <a:ext uri="{FF2B5EF4-FFF2-40B4-BE49-F238E27FC236}">
                <a16:creationId xmlns:a16="http://schemas.microsoft.com/office/drawing/2014/main" id="{B1383F0D-55F2-F416-D8D7-7DDA55E47282}"/>
              </a:ext>
            </a:extLst>
          </p:cNvPr>
          <p:cNvGraphicFramePr>
            <a:graphicFrameLocks noChangeAspect="1"/>
          </p:cNvGraphicFramePr>
          <p:nvPr>
            <p:extLst>
              <p:ext uri="{D42A27DB-BD31-4B8C-83A1-F6EECF244321}">
                <p14:modId xmlns:p14="http://schemas.microsoft.com/office/powerpoint/2010/main" val="1603766522"/>
              </p:ext>
            </p:extLst>
          </p:nvPr>
        </p:nvGraphicFramePr>
        <p:xfrm>
          <a:off x="463550" y="1323975"/>
          <a:ext cx="549275" cy="276225"/>
        </p:xfrm>
        <a:graphic>
          <a:graphicData uri="http://schemas.openxmlformats.org/presentationml/2006/ole">
            <mc:AlternateContent xmlns:mc="http://schemas.openxmlformats.org/markup-compatibility/2006">
              <mc:Choice xmlns:v="urn:schemas-microsoft-com:vml" Requires="v">
                <p:oleObj spid="_x0000_s20484" name="Equation" r:id="rId4" imgW="330120" imgH="164880" progId="Equation.DSMT4">
                  <p:embed/>
                </p:oleObj>
              </mc:Choice>
              <mc:Fallback>
                <p:oleObj name="Equation" r:id="rId4" imgW="330120" imgH="164880" progId="Equation.DSMT4">
                  <p:embed/>
                  <p:pic>
                    <p:nvPicPr>
                      <p:cNvPr id="5" name="Object 4">
                        <a:extLst>
                          <a:ext uri="{FF2B5EF4-FFF2-40B4-BE49-F238E27FC236}">
                            <a16:creationId xmlns:a16="http://schemas.microsoft.com/office/drawing/2014/main" id="{B1383F0D-55F2-F416-D8D7-7DDA55E47282}"/>
                          </a:ext>
                        </a:extLst>
                      </p:cNvPr>
                      <p:cNvPicPr/>
                      <p:nvPr/>
                    </p:nvPicPr>
                    <p:blipFill>
                      <a:blip r:embed="rId5"/>
                      <a:stretch>
                        <a:fillRect/>
                      </a:stretch>
                    </p:blipFill>
                    <p:spPr>
                      <a:xfrm>
                        <a:off x="463550" y="1323975"/>
                        <a:ext cx="549275" cy="276225"/>
                      </a:xfrm>
                      <a:prstGeom prst="rect">
                        <a:avLst/>
                      </a:prstGeom>
                    </p:spPr>
                  </p:pic>
                </p:oleObj>
              </mc:Fallback>
            </mc:AlternateContent>
          </a:graphicData>
        </a:graphic>
      </p:graphicFrame>
      <p:pic>
        <p:nvPicPr>
          <p:cNvPr id="12" name="Picture Placeholder 11" descr="Gueridon has a pentagon-shaped base on which a stem is carved and supported by two child sculptures and has an umbrella-shaped top.&#10;">
            <a:extLst>
              <a:ext uri="{FF2B5EF4-FFF2-40B4-BE49-F238E27FC236}">
                <a16:creationId xmlns:a16="http://schemas.microsoft.com/office/drawing/2014/main" id="{DBCDF6F7-ADAB-E373-8313-44966FD16E64}"/>
              </a:ext>
            </a:extLst>
          </p:cNvPr>
          <p:cNvPicPr>
            <a:picLocks noGrp="1" noChangeAspect="1"/>
          </p:cNvPicPr>
          <p:nvPr>
            <p:ph type="pic" sz="quarter" idx="14"/>
          </p:nvPr>
        </p:nvPicPr>
        <p:blipFill rotWithShape="1">
          <a:blip r:embed="rId6">
            <a:extLst>
              <a:ext uri="{28A0092B-C50C-407E-A947-70E740481C1C}">
                <a14:useLocalDpi xmlns:a14="http://schemas.microsoft.com/office/drawing/2010/main" val="0"/>
              </a:ext>
            </a:extLst>
          </a:blip>
          <a:srcRect l="2035" t="577"/>
          <a:stretch/>
        </p:blipFill>
        <p:spPr>
          <a:xfrm>
            <a:off x="1703294" y="1703294"/>
            <a:ext cx="1725706" cy="4633271"/>
          </a:xfrm>
        </p:spPr>
      </p:pic>
      <p:pic>
        <p:nvPicPr>
          <p:cNvPr id="14" name="Picture Placeholder 13" descr="An image illustrates a candelabra.&#10;Long description is available in notes, press F6.">
            <a:extLst>
              <a:ext uri="{FF2B5EF4-FFF2-40B4-BE49-F238E27FC236}">
                <a16:creationId xmlns:a16="http://schemas.microsoft.com/office/drawing/2014/main" id="{FC3D89F6-5F09-34F9-0FE4-D45DAF51A759}"/>
              </a:ext>
            </a:extLst>
          </p:cNvPr>
          <p:cNvPicPr>
            <a:picLocks noGrp="1" noChangeAspect="1"/>
          </p:cNvPicPr>
          <p:nvPr>
            <p:ph type="pic" sz="quarter" idx="16"/>
          </p:nvPr>
        </p:nvPicPr>
        <p:blipFill rotWithShape="1">
          <a:blip r:embed="rId7">
            <a:extLst>
              <a:ext uri="{28A0092B-C50C-407E-A947-70E740481C1C}">
                <a14:useLocalDpi xmlns:a14="http://schemas.microsoft.com/office/drawing/2010/main" val="0"/>
              </a:ext>
            </a:extLst>
          </a:blip>
          <a:srcRect l="1235" t="689"/>
          <a:stretch/>
        </p:blipFill>
        <p:spPr>
          <a:xfrm>
            <a:off x="4733364" y="1864659"/>
            <a:ext cx="3824657" cy="4383741"/>
          </a:xfrm>
        </p:spPr>
      </p:pic>
    </p:spTree>
    <p:extLst>
      <p:ext uri="{BB962C8B-B14F-4D97-AF65-F5344CB8AC3E}">
        <p14:creationId xmlns:p14="http://schemas.microsoft.com/office/powerpoint/2010/main" val="151815311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5826" y="152560"/>
            <a:ext cx="8229600" cy="590349"/>
          </a:xfrm>
        </p:spPr>
        <p:txBody>
          <a:bodyPr tIns="18000" bIns="18000">
            <a:spAutoFit/>
          </a:bodyPr>
          <a:lstStyle/>
          <a:p>
            <a:r>
              <a:rPr lang="en-US" b="1" noProof="0" dirty="0">
                <a:effectLst/>
                <a:ea typeface="Calibri" panose="020F0502020204030204" pitchFamily="34" charset="0"/>
                <a:cs typeface="Times New Roman" panose="02020603050405020304" pitchFamily="18" charset="0"/>
              </a:rPr>
              <a:t>Furnishings &amp; Decorative Arts</a:t>
            </a:r>
            <a:endParaRPr lang="en-US" noProof="0" dirty="0"/>
          </a:p>
        </p:txBody>
      </p:sp>
      <p:sp>
        <p:nvSpPr>
          <p:cNvPr id="3" name="Content Placeholder 2"/>
          <p:cNvSpPr>
            <a:spLocks noGrp="1"/>
          </p:cNvSpPr>
          <p:nvPr>
            <p:ph idx="1"/>
          </p:nvPr>
        </p:nvSpPr>
        <p:spPr>
          <a:xfrm>
            <a:off x="465826" y="960484"/>
            <a:ext cx="8229600" cy="4906916"/>
          </a:xfrm>
        </p:spPr>
        <p:txBody>
          <a:bodyPr tIns="18000" bIns="18000">
            <a:spAutoFit/>
          </a:bodyPr>
          <a:lstStyle/>
          <a:p>
            <a:r>
              <a:rPr lang="en-US" altLang="en-US" sz="2200" noProof="0" dirty="0">
                <a:ea typeface="ＭＳ Ｐゴシック" panose="020B0600070205080204" pitchFamily="34" charset="-128"/>
              </a:rPr>
              <a:t>Harmonizes with interiors &amp; influence of Charles Le Brun becomes integral part of room decoration</a:t>
            </a:r>
          </a:p>
          <a:p>
            <a:r>
              <a:rPr lang="en-US" altLang="en-US" sz="2200" noProof="0" dirty="0">
                <a:ea typeface="ＭＳ Ｐゴシック" panose="020B0600070205080204" pitchFamily="34" charset="-128"/>
              </a:rPr>
              <a:t>Supports ceremony, rank, status so appearance more important than comfort</a:t>
            </a:r>
          </a:p>
          <a:p>
            <a:r>
              <a:rPr lang="en-US" altLang="en-US" sz="2200" noProof="0" dirty="0">
                <a:ea typeface="ＭＳ Ｐゴシック" panose="020B0600070205080204" pitchFamily="34" charset="-128"/>
              </a:rPr>
              <a:t>Symmetrical, rectangular, some large curves, massive proportions, lavish decoration</a:t>
            </a:r>
          </a:p>
          <a:p>
            <a:pPr lvl="1"/>
            <a:r>
              <a:rPr lang="en-US" altLang="en-US" sz="2200" noProof="0" dirty="0">
                <a:ea typeface="ＭＳ Ｐゴシック" panose="020B0600070205080204" pitchFamily="34" charset="-128"/>
              </a:rPr>
              <a:t>Carving, marquetry, gilding</a:t>
            </a:r>
          </a:p>
          <a:p>
            <a:r>
              <a:rPr lang="en-US" altLang="en-US" sz="2200" noProof="0" dirty="0">
                <a:ea typeface="ＭＳ Ｐゴシック" panose="020B0600070205080204" pitchFamily="34" charset="-128"/>
              </a:rPr>
              <a:t>Legs—term, console, turned, cabriole</a:t>
            </a:r>
          </a:p>
          <a:p>
            <a:r>
              <a:rPr lang="en-US" altLang="en-US" sz="2200" noProof="0" dirty="0">
                <a:ea typeface="ＭＳ Ｐゴシック" panose="020B0600070205080204" pitchFamily="34" charset="-128"/>
              </a:rPr>
              <a:t>Feet—bun, paw, carved, turned</a:t>
            </a:r>
          </a:p>
          <a:p>
            <a:r>
              <a:rPr lang="en-US" altLang="en-US" sz="2200" noProof="0" dirty="0">
                <a:ea typeface="ＭＳ Ｐゴシック" panose="020B0600070205080204" pitchFamily="34" charset="-128"/>
              </a:rPr>
              <a:t>Stretchers—X or saltire, H</a:t>
            </a:r>
          </a:p>
          <a:p>
            <a:r>
              <a:rPr lang="en-US" altLang="en-US" sz="2200" noProof="0" dirty="0">
                <a:ea typeface="ＭＳ Ｐゴシック" panose="020B0600070205080204" pitchFamily="34" charset="-128"/>
              </a:rPr>
              <a:t>Factories open to produce goods for court, nobility, middle class</a:t>
            </a:r>
            <a:endParaRPr lang="en-US" sz="2200" noProof="0" dirty="0"/>
          </a:p>
        </p:txBody>
      </p:sp>
    </p:spTree>
    <p:extLst>
      <p:ext uri="{BB962C8B-B14F-4D97-AF65-F5344CB8AC3E}">
        <p14:creationId xmlns:p14="http://schemas.microsoft.com/office/powerpoint/2010/main" val="383552222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61185"/>
            <a:ext cx="8229600" cy="590349"/>
          </a:xfrm>
        </p:spPr>
        <p:txBody>
          <a:bodyPr tIns="18000" bIns="18000">
            <a:spAutoFit/>
          </a:bodyPr>
          <a:lstStyle/>
          <a:p>
            <a:r>
              <a:rPr lang="en-US" altLang="en-US" noProof="0" dirty="0"/>
              <a:t>18.10</a:t>
            </a:r>
            <a:endParaRPr lang="en-US" noProof="0" dirty="0"/>
          </a:p>
        </p:txBody>
      </p:sp>
      <p:sp>
        <p:nvSpPr>
          <p:cNvPr id="3" name="Content Placeholder 2"/>
          <p:cNvSpPr>
            <a:spLocks noGrp="1"/>
          </p:cNvSpPr>
          <p:nvPr>
            <p:ph sz="quarter" idx="13"/>
          </p:nvPr>
        </p:nvSpPr>
        <p:spPr>
          <a:xfrm>
            <a:off x="468000" y="864000"/>
            <a:ext cx="6923400" cy="344128"/>
          </a:xfrm>
        </p:spPr>
        <p:txBody>
          <a:bodyPr wrap="square" tIns="18000" bIns="18000" anchor="ctr" anchorCtr="0">
            <a:spAutoFit/>
          </a:bodyPr>
          <a:lstStyle/>
          <a:p>
            <a:pPr marL="0" indent="0">
              <a:buNone/>
            </a:pPr>
            <a:r>
              <a:rPr lang="en-US" altLang="en-US" sz="2000" noProof="0" dirty="0">
                <a:latin typeface="Arial" panose="020B0604020202020204" pitchFamily="34" charset="0"/>
                <a:cs typeface="Arial" panose="020B0604020202020204" pitchFamily="34" charset="0"/>
              </a:rPr>
              <a:t>Gilt fauteuil, late 17th century; France. French Baroque/Louis</a:t>
            </a:r>
            <a:endParaRPr lang="en-US" sz="2000" noProof="0" dirty="0">
              <a:latin typeface="Arial" panose="020B0604020202020204" pitchFamily="34" charset="0"/>
              <a:cs typeface="Arial" panose="020B0604020202020204" pitchFamily="34" charset="0"/>
            </a:endParaRPr>
          </a:p>
        </p:txBody>
      </p:sp>
      <p:graphicFrame>
        <p:nvGraphicFramePr>
          <p:cNvPr id="5" name="Object 4" descr="Roman numeral fourteen.&#10;">
            <a:extLst>
              <a:ext uri="{FF2B5EF4-FFF2-40B4-BE49-F238E27FC236}">
                <a16:creationId xmlns:a16="http://schemas.microsoft.com/office/drawing/2014/main" id="{B1383F0D-55F2-F416-D8D7-7DDA55E47282}"/>
              </a:ext>
            </a:extLst>
          </p:cNvPr>
          <p:cNvGraphicFramePr>
            <a:graphicFrameLocks noChangeAspect="1"/>
          </p:cNvGraphicFramePr>
          <p:nvPr>
            <p:extLst>
              <p:ext uri="{D42A27DB-BD31-4B8C-83A1-F6EECF244321}">
                <p14:modId xmlns:p14="http://schemas.microsoft.com/office/powerpoint/2010/main" val="2846476412"/>
              </p:ext>
            </p:extLst>
          </p:nvPr>
        </p:nvGraphicFramePr>
        <p:xfrm>
          <a:off x="7424741" y="897951"/>
          <a:ext cx="549275" cy="276225"/>
        </p:xfrm>
        <a:graphic>
          <a:graphicData uri="http://schemas.openxmlformats.org/presentationml/2006/ole">
            <mc:AlternateContent xmlns:mc="http://schemas.openxmlformats.org/markup-compatibility/2006">
              <mc:Choice xmlns:v="urn:schemas-microsoft-com:vml" Requires="v">
                <p:oleObj spid="_x0000_s21508" name="Equation" r:id="rId3" imgW="330120" imgH="164880" progId="Equation.DSMT4">
                  <p:embed/>
                </p:oleObj>
              </mc:Choice>
              <mc:Fallback>
                <p:oleObj name="Equation" r:id="rId3" imgW="330120" imgH="164880" progId="Equation.DSMT4">
                  <p:embed/>
                  <p:pic>
                    <p:nvPicPr>
                      <p:cNvPr id="5" name="Object 4">
                        <a:extLst>
                          <a:ext uri="{FF2B5EF4-FFF2-40B4-BE49-F238E27FC236}">
                            <a16:creationId xmlns:a16="http://schemas.microsoft.com/office/drawing/2014/main" id="{B1383F0D-55F2-F416-D8D7-7DDA55E47282}"/>
                          </a:ext>
                        </a:extLst>
                      </p:cNvPr>
                      <p:cNvPicPr/>
                      <p:nvPr/>
                    </p:nvPicPr>
                    <p:blipFill>
                      <a:blip r:embed="rId4"/>
                      <a:stretch>
                        <a:fillRect/>
                      </a:stretch>
                    </p:blipFill>
                    <p:spPr>
                      <a:xfrm>
                        <a:off x="7424741" y="897951"/>
                        <a:ext cx="549275" cy="276225"/>
                      </a:xfrm>
                      <a:prstGeom prst="rect">
                        <a:avLst/>
                      </a:prstGeom>
                    </p:spPr>
                  </p:pic>
                </p:oleObj>
              </mc:Fallback>
            </mc:AlternateContent>
          </a:graphicData>
        </a:graphic>
      </p:graphicFrame>
      <p:pic>
        <p:nvPicPr>
          <p:cNvPr id="9" name="Picture Placeholder 8" descr="An armchair has a rectangular back and a square seat, its arms are carved, legs are short, and are joined by an X stretcher.&#10;">
            <a:extLst>
              <a:ext uri="{FF2B5EF4-FFF2-40B4-BE49-F238E27FC236}">
                <a16:creationId xmlns:a16="http://schemas.microsoft.com/office/drawing/2014/main" id="{6EFB0CF8-B78C-FF9B-D693-ADFB048BA5AE}"/>
              </a:ext>
            </a:extLst>
          </p:cNvPr>
          <p:cNvPicPr>
            <a:picLocks noGrp="1" noChangeAspect="1"/>
          </p:cNvPicPr>
          <p:nvPr>
            <p:ph type="pic" sz="quarter" idx="14"/>
          </p:nvPr>
        </p:nvPicPr>
        <p:blipFill rotWithShape="1">
          <a:blip r:embed="rId5">
            <a:extLst>
              <a:ext uri="{28A0092B-C50C-407E-A947-70E740481C1C}">
                <a14:useLocalDpi xmlns:a14="http://schemas.microsoft.com/office/drawing/2010/main" val="0"/>
              </a:ext>
            </a:extLst>
          </a:blip>
          <a:srcRect l="2551" t="1682"/>
          <a:stretch/>
        </p:blipFill>
        <p:spPr>
          <a:xfrm>
            <a:off x="3124200" y="1828800"/>
            <a:ext cx="3061465" cy="4453722"/>
          </a:xfrm>
        </p:spPr>
      </p:pic>
    </p:spTree>
    <p:extLst>
      <p:ext uri="{BB962C8B-B14F-4D97-AF65-F5344CB8AC3E}">
        <p14:creationId xmlns:p14="http://schemas.microsoft.com/office/powerpoint/2010/main" val="273145264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61185"/>
            <a:ext cx="8229600" cy="590349"/>
          </a:xfrm>
        </p:spPr>
        <p:txBody>
          <a:bodyPr tIns="18000" bIns="18000">
            <a:spAutoFit/>
          </a:bodyPr>
          <a:lstStyle/>
          <a:p>
            <a:r>
              <a:rPr lang="en-US" altLang="en-US" noProof="0" dirty="0"/>
              <a:t>18.11</a:t>
            </a:r>
            <a:endParaRPr lang="en-US" noProof="0" dirty="0"/>
          </a:p>
        </p:txBody>
      </p:sp>
      <p:sp>
        <p:nvSpPr>
          <p:cNvPr id="3" name="Content Placeholder 2"/>
          <p:cNvSpPr>
            <a:spLocks noGrp="1"/>
          </p:cNvSpPr>
          <p:nvPr>
            <p:ph sz="quarter" idx="13"/>
          </p:nvPr>
        </p:nvSpPr>
        <p:spPr>
          <a:xfrm>
            <a:off x="468000" y="864000"/>
            <a:ext cx="8229600" cy="651905"/>
          </a:xfrm>
        </p:spPr>
        <p:txBody>
          <a:bodyPr wrap="square" tIns="18000" bIns="18000" anchor="ctr" anchorCtr="0">
            <a:spAutoFit/>
          </a:bodyPr>
          <a:lstStyle/>
          <a:p>
            <a:pPr marL="0" indent="0">
              <a:buNone/>
            </a:pPr>
            <a:r>
              <a:rPr lang="en-US" altLang="en-US" sz="2000" noProof="0" dirty="0">
                <a:latin typeface="Arial" panose="020B0604020202020204" pitchFamily="34" charset="0"/>
                <a:cs typeface="Arial" panose="020B0604020202020204" pitchFamily="34" charset="0"/>
              </a:rPr>
              <a:t>Carved and gilded canapé, late 17th century; France; French Baroque/Louis</a:t>
            </a:r>
            <a:endParaRPr lang="en-US" sz="2000" noProof="0" dirty="0">
              <a:latin typeface="Arial" panose="020B0604020202020204" pitchFamily="34" charset="0"/>
              <a:cs typeface="Arial" panose="020B0604020202020204" pitchFamily="34" charset="0"/>
            </a:endParaRPr>
          </a:p>
        </p:txBody>
      </p:sp>
      <p:graphicFrame>
        <p:nvGraphicFramePr>
          <p:cNvPr id="5" name="Object 4" descr="Roman numeral fourteen.&#10;">
            <a:extLst>
              <a:ext uri="{FF2B5EF4-FFF2-40B4-BE49-F238E27FC236}">
                <a16:creationId xmlns:a16="http://schemas.microsoft.com/office/drawing/2014/main" id="{B1383F0D-55F2-F416-D8D7-7DDA55E47282}"/>
              </a:ext>
            </a:extLst>
          </p:cNvPr>
          <p:cNvGraphicFramePr>
            <a:graphicFrameLocks noChangeAspect="1"/>
          </p:cNvGraphicFramePr>
          <p:nvPr>
            <p:extLst>
              <p:ext uri="{D42A27DB-BD31-4B8C-83A1-F6EECF244321}">
                <p14:modId xmlns:p14="http://schemas.microsoft.com/office/powerpoint/2010/main" val="3531168254"/>
              </p:ext>
            </p:extLst>
          </p:nvPr>
        </p:nvGraphicFramePr>
        <p:xfrm>
          <a:off x="463550" y="1628775"/>
          <a:ext cx="549275" cy="276225"/>
        </p:xfrm>
        <a:graphic>
          <a:graphicData uri="http://schemas.openxmlformats.org/presentationml/2006/ole">
            <mc:AlternateContent xmlns:mc="http://schemas.openxmlformats.org/markup-compatibility/2006">
              <mc:Choice xmlns:v="urn:schemas-microsoft-com:vml" Requires="v">
                <p:oleObj spid="_x0000_s22532" name="Equation" r:id="rId3" imgW="330120" imgH="164880" progId="Equation.DSMT4">
                  <p:embed/>
                </p:oleObj>
              </mc:Choice>
              <mc:Fallback>
                <p:oleObj name="Equation" r:id="rId3" imgW="330120" imgH="164880" progId="Equation.DSMT4">
                  <p:embed/>
                  <p:pic>
                    <p:nvPicPr>
                      <p:cNvPr id="5" name="Object 4">
                        <a:extLst>
                          <a:ext uri="{FF2B5EF4-FFF2-40B4-BE49-F238E27FC236}">
                            <a16:creationId xmlns:a16="http://schemas.microsoft.com/office/drawing/2014/main" id="{B1383F0D-55F2-F416-D8D7-7DDA55E47282}"/>
                          </a:ext>
                        </a:extLst>
                      </p:cNvPr>
                      <p:cNvPicPr/>
                      <p:nvPr/>
                    </p:nvPicPr>
                    <p:blipFill>
                      <a:blip r:embed="rId4"/>
                      <a:stretch>
                        <a:fillRect/>
                      </a:stretch>
                    </p:blipFill>
                    <p:spPr>
                      <a:xfrm>
                        <a:off x="463550" y="1628775"/>
                        <a:ext cx="549275" cy="276225"/>
                      </a:xfrm>
                      <a:prstGeom prst="rect">
                        <a:avLst/>
                      </a:prstGeom>
                    </p:spPr>
                  </p:pic>
                </p:oleObj>
              </mc:Fallback>
            </mc:AlternateContent>
          </a:graphicData>
        </a:graphic>
      </p:graphicFrame>
      <p:pic>
        <p:nvPicPr>
          <p:cNvPr id="8" name="Picture Placeholder 7" descr="A canape is three seated couches and it is covered with a canopy with a flower design. The armrest is carved and all legs are joined by an X stretcher.&#10;">
            <a:extLst>
              <a:ext uri="{FF2B5EF4-FFF2-40B4-BE49-F238E27FC236}">
                <a16:creationId xmlns:a16="http://schemas.microsoft.com/office/drawing/2014/main" id="{F5BC707E-306C-9157-D18B-FF89A01045CB}"/>
              </a:ext>
            </a:extLst>
          </p:cNvPr>
          <p:cNvPicPr>
            <a:picLocks noGrp="1" noChangeAspect="1"/>
          </p:cNvPicPr>
          <p:nvPr>
            <p:ph type="pic" sz="quarter" idx="14"/>
          </p:nvPr>
        </p:nvPicPr>
        <p:blipFill rotWithShape="1">
          <a:blip r:embed="rId5">
            <a:extLst>
              <a:ext uri="{28A0092B-C50C-407E-A947-70E740481C1C}">
                <a14:useLocalDpi xmlns:a14="http://schemas.microsoft.com/office/drawing/2010/main" val="0"/>
              </a:ext>
            </a:extLst>
          </a:blip>
          <a:srcRect l="512" t="976"/>
          <a:stretch/>
        </p:blipFill>
        <p:spPr>
          <a:xfrm>
            <a:off x="869576" y="2133600"/>
            <a:ext cx="7443152" cy="4038600"/>
          </a:xfrm>
        </p:spPr>
      </p:pic>
    </p:spTree>
    <p:extLst>
      <p:ext uri="{BB962C8B-B14F-4D97-AF65-F5344CB8AC3E}">
        <p14:creationId xmlns:p14="http://schemas.microsoft.com/office/powerpoint/2010/main" val="281258454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61185"/>
            <a:ext cx="8229600" cy="590349"/>
          </a:xfrm>
        </p:spPr>
        <p:txBody>
          <a:bodyPr tIns="18000" bIns="18000">
            <a:spAutoFit/>
          </a:bodyPr>
          <a:lstStyle/>
          <a:p>
            <a:r>
              <a:rPr lang="en-US" altLang="en-US" noProof="0" dirty="0"/>
              <a:t>18.12</a:t>
            </a:r>
            <a:endParaRPr lang="en-US" noProof="0" dirty="0"/>
          </a:p>
        </p:txBody>
      </p:sp>
      <p:sp>
        <p:nvSpPr>
          <p:cNvPr id="3" name="Content Placeholder 2"/>
          <p:cNvSpPr>
            <a:spLocks noGrp="1"/>
          </p:cNvSpPr>
          <p:nvPr>
            <p:ph sz="quarter" idx="13"/>
          </p:nvPr>
        </p:nvSpPr>
        <p:spPr>
          <a:xfrm>
            <a:off x="468000" y="864000"/>
            <a:ext cx="8229600" cy="344128"/>
          </a:xfrm>
        </p:spPr>
        <p:txBody>
          <a:bodyPr wrap="square" tIns="18000" bIns="18000" anchor="ctr" anchorCtr="0">
            <a:spAutoFit/>
          </a:bodyPr>
          <a:lstStyle/>
          <a:p>
            <a:pPr marL="0" indent="0">
              <a:buNone/>
            </a:pPr>
            <a:r>
              <a:rPr lang="en-US" altLang="en-US" sz="2000" noProof="0" dirty="0">
                <a:latin typeface="Arial" panose="020B0604020202020204" pitchFamily="34" charset="0"/>
                <a:cs typeface="Arial" panose="020B0604020202020204" pitchFamily="34" charset="0"/>
              </a:rPr>
              <a:t>Table; 17th century; France. French Baroque/Louis</a:t>
            </a:r>
            <a:endParaRPr lang="en-US" sz="2000" noProof="0" dirty="0">
              <a:latin typeface="Arial" panose="020B0604020202020204" pitchFamily="34" charset="0"/>
              <a:cs typeface="Arial" panose="020B0604020202020204" pitchFamily="34" charset="0"/>
            </a:endParaRPr>
          </a:p>
        </p:txBody>
      </p:sp>
      <p:graphicFrame>
        <p:nvGraphicFramePr>
          <p:cNvPr id="5" name="Object 4" descr="Roman numeral fourteen.&#10;">
            <a:extLst>
              <a:ext uri="{FF2B5EF4-FFF2-40B4-BE49-F238E27FC236}">
                <a16:creationId xmlns:a16="http://schemas.microsoft.com/office/drawing/2014/main" id="{B1383F0D-55F2-F416-D8D7-7DDA55E47282}"/>
              </a:ext>
            </a:extLst>
          </p:cNvPr>
          <p:cNvGraphicFramePr>
            <a:graphicFrameLocks noChangeAspect="1"/>
          </p:cNvGraphicFramePr>
          <p:nvPr>
            <p:extLst>
              <p:ext uri="{D42A27DB-BD31-4B8C-83A1-F6EECF244321}">
                <p14:modId xmlns:p14="http://schemas.microsoft.com/office/powerpoint/2010/main" val="2074147518"/>
              </p:ext>
            </p:extLst>
          </p:nvPr>
        </p:nvGraphicFramePr>
        <p:xfrm>
          <a:off x="463550" y="1323975"/>
          <a:ext cx="549275" cy="276225"/>
        </p:xfrm>
        <a:graphic>
          <a:graphicData uri="http://schemas.openxmlformats.org/presentationml/2006/ole">
            <mc:AlternateContent xmlns:mc="http://schemas.openxmlformats.org/markup-compatibility/2006">
              <mc:Choice xmlns:v="urn:schemas-microsoft-com:vml" Requires="v">
                <p:oleObj spid="_x0000_s23556" name="Equation" r:id="rId3" imgW="330120" imgH="164880" progId="Equation.DSMT4">
                  <p:embed/>
                </p:oleObj>
              </mc:Choice>
              <mc:Fallback>
                <p:oleObj name="Equation" r:id="rId3" imgW="330120" imgH="164880" progId="Equation.DSMT4">
                  <p:embed/>
                  <p:pic>
                    <p:nvPicPr>
                      <p:cNvPr id="5" name="Object 4">
                        <a:extLst>
                          <a:ext uri="{FF2B5EF4-FFF2-40B4-BE49-F238E27FC236}">
                            <a16:creationId xmlns:a16="http://schemas.microsoft.com/office/drawing/2014/main" id="{B1383F0D-55F2-F416-D8D7-7DDA55E47282}"/>
                          </a:ext>
                        </a:extLst>
                      </p:cNvPr>
                      <p:cNvPicPr/>
                      <p:nvPr/>
                    </p:nvPicPr>
                    <p:blipFill>
                      <a:blip r:embed="rId4"/>
                      <a:stretch>
                        <a:fillRect/>
                      </a:stretch>
                    </p:blipFill>
                    <p:spPr>
                      <a:xfrm>
                        <a:off x="463550" y="1323975"/>
                        <a:ext cx="549275" cy="276225"/>
                      </a:xfrm>
                      <a:prstGeom prst="rect">
                        <a:avLst/>
                      </a:prstGeom>
                    </p:spPr>
                  </p:pic>
                </p:oleObj>
              </mc:Fallback>
            </mc:AlternateContent>
          </a:graphicData>
        </a:graphic>
      </p:graphicFrame>
      <p:pic>
        <p:nvPicPr>
          <p:cNvPr id="9" name="Picture Placeholder 8" descr="A table has a flat-topped desk and is completely covered by sheets of tortoiseshell and brass. The table is surrounded by sculptured ornaments. The four legs are carved and are joined by an X stretcher.&#10;">
            <a:extLst>
              <a:ext uri="{FF2B5EF4-FFF2-40B4-BE49-F238E27FC236}">
                <a16:creationId xmlns:a16="http://schemas.microsoft.com/office/drawing/2014/main" id="{8A830755-A4FD-C7D3-48E0-16C0F1FB51E7}"/>
              </a:ext>
            </a:extLst>
          </p:cNvPr>
          <p:cNvPicPr>
            <a:picLocks noGrp="1" noChangeAspect="1"/>
          </p:cNvPicPr>
          <p:nvPr>
            <p:ph type="pic" sz="quarter" idx="14"/>
          </p:nvPr>
        </p:nvPicPr>
        <p:blipFill rotWithShape="1">
          <a:blip r:embed="rId5">
            <a:extLst>
              <a:ext uri="{28A0092B-C50C-407E-A947-70E740481C1C}">
                <a14:useLocalDpi xmlns:a14="http://schemas.microsoft.com/office/drawing/2010/main" val="0"/>
              </a:ext>
            </a:extLst>
          </a:blip>
          <a:srcRect l="1447" t="902"/>
          <a:stretch/>
        </p:blipFill>
        <p:spPr>
          <a:xfrm>
            <a:off x="1981200" y="1792940"/>
            <a:ext cx="5190102" cy="4430899"/>
          </a:xfrm>
        </p:spPr>
      </p:pic>
    </p:spTree>
    <p:extLst>
      <p:ext uri="{BB962C8B-B14F-4D97-AF65-F5344CB8AC3E}">
        <p14:creationId xmlns:p14="http://schemas.microsoft.com/office/powerpoint/2010/main" val="72456586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61185"/>
            <a:ext cx="8229600" cy="590349"/>
          </a:xfrm>
        </p:spPr>
        <p:txBody>
          <a:bodyPr tIns="18000" bIns="18000">
            <a:spAutoFit/>
          </a:bodyPr>
          <a:lstStyle/>
          <a:p>
            <a:r>
              <a:rPr lang="en-US" altLang="en-US" noProof="0" dirty="0"/>
              <a:t>18.13</a:t>
            </a:r>
            <a:endParaRPr lang="en-US" noProof="0" dirty="0"/>
          </a:p>
        </p:txBody>
      </p:sp>
      <p:sp>
        <p:nvSpPr>
          <p:cNvPr id="3" name="Content Placeholder 2"/>
          <p:cNvSpPr>
            <a:spLocks noGrp="1"/>
          </p:cNvSpPr>
          <p:nvPr>
            <p:ph sz="quarter" idx="13"/>
          </p:nvPr>
        </p:nvSpPr>
        <p:spPr>
          <a:xfrm>
            <a:off x="468000" y="864000"/>
            <a:ext cx="8229600" cy="651905"/>
          </a:xfrm>
        </p:spPr>
        <p:txBody>
          <a:bodyPr wrap="square" tIns="18000" bIns="18000" anchor="ctr" anchorCtr="0">
            <a:spAutoFit/>
          </a:bodyPr>
          <a:lstStyle/>
          <a:p>
            <a:pPr marL="0" indent="0">
              <a:buNone/>
            </a:pPr>
            <a:r>
              <a:rPr lang="en-US" altLang="en-US" sz="2000" noProof="0" dirty="0">
                <a:latin typeface="Arial" panose="020B0604020202020204" pitchFamily="34" charset="0"/>
                <a:cs typeface="Arial" panose="020B0604020202020204" pitchFamily="34" charset="0"/>
              </a:rPr>
              <a:t>Commode, early 18th century, France; André-Charles Boulle. French Baroque/Louis</a:t>
            </a:r>
            <a:endParaRPr lang="en-US" sz="2000" noProof="0" dirty="0">
              <a:latin typeface="Arial" panose="020B0604020202020204" pitchFamily="34" charset="0"/>
              <a:cs typeface="Arial" panose="020B0604020202020204" pitchFamily="34" charset="0"/>
            </a:endParaRPr>
          </a:p>
        </p:txBody>
      </p:sp>
      <p:graphicFrame>
        <p:nvGraphicFramePr>
          <p:cNvPr id="5" name="Object 4" descr="Roman numeral fourteen.&#10;">
            <a:extLst>
              <a:ext uri="{FF2B5EF4-FFF2-40B4-BE49-F238E27FC236}">
                <a16:creationId xmlns:a16="http://schemas.microsoft.com/office/drawing/2014/main" id="{B1383F0D-55F2-F416-D8D7-7DDA55E47282}"/>
              </a:ext>
            </a:extLst>
          </p:cNvPr>
          <p:cNvGraphicFramePr>
            <a:graphicFrameLocks noChangeAspect="1"/>
          </p:cNvGraphicFramePr>
          <p:nvPr>
            <p:extLst>
              <p:ext uri="{D42A27DB-BD31-4B8C-83A1-F6EECF244321}">
                <p14:modId xmlns:p14="http://schemas.microsoft.com/office/powerpoint/2010/main" val="3033851284"/>
              </p:ext>
            </p:extLst>
          </p:nvPr>
        </p:nvGraphicFramePr>
        <p:xfrm>
          <a:off x="463550" y="1600200"/>
          <a:ext cx="549275" cy="276225"/>
        </p:xfrm>
        <a:graphic>
          <a:graphicData uri="http://schemas.openxmlformats.org/presentationml/2006/ole">
            <mc:AlternateContent xmlns:mc="http://schemas.openxmlformats.org/markup-compatibility/2006">
              <mc:Choice xmlns:v="urn:schemas-microsoft-com:vml" Requires="v">
                <p:oleObj spid="_x0000_s24580" name="Equation" r:id="rId4" imgW="330120" imgH="164880" progId="Equation.DSMT4">
                  <p:embed/>
                </p:oleObj>
              </mc:Choice>
              <mc:Fallback>
                <p:oleObj name="Equation" r:id="rId4" imgW="330120" imgH="164880" progId="Equation.DSMT4">
                  <p:embed/>
                  <p:pic>
                    <p:nvPicPr>
                      <p:cNvPr id="5" name="Object 4">
                        <a:extLst>
                          <a:ext uri="{FF2B5EF4-FFF2-40B4-BE49-F238E27FC236}">
                            <a16:creationId xmlns:a16="http://schemas.microsoft.com/office/drawing/2014/main" id="{B1383F0D-55F2-F416-D8D7-7DDA55E47282}"/>
                          </a:ext>
                        </a:extLst>
                      </p:cNvPr>
                      <p:cNvPicPr/>
                      <p:nvPr/>
                    </p:nvPicPr>
                    <p:blipFill>
                      <a:blip r:embed="rId5"/>
                      <a:stretch>
                        <a:fillRect/>
                      </a:stretch>
                    </p:blipFill>
                    <p:spPr>
                      <a:xfrm>
                        <a:off x="463550" y="1600200"/>
                        <a:ext cx="549275" cy="276225"/>
                      </a:xfrm>
                      <a:prstGeom prst="rect">
                        <a:avLst/>
                      </a:prstGeom>
                    </p:spPr>
                  </p:pic>
                </p:oleObj>
              </mc:Fallback>
            </mc:AlternateContent>
          </a:graphicData>
        </a:graphic>
      </p:graphicFrame>
      <p:pic>
        <p:nvPicPr>
          <p:cNvPr id="8" name="Picture Placeholder 7" descr="A  commode.&#10;Long description is available in notes, press F6.">
            <a:extLst>
              <a:ext uri="{FF2B5EF4-FFF2-40B4-BE49-F238E27FC236}">
                <a16:creationId xmlns:a16="http://schemas.microsoft.com/office/drawing/2014/main" id="{5DB6DF65-D0C9-81B9-5DA6-0C7AD3D4253B}"/>
              </a:ext>
            </a:extLst>
          </p:cNvPr>
          <p:cNvPicPr>
            <a:picLocks noGrp="1" noChangeAspect="1"/>
          </p:cNvPicPr>
          <p:nvPr>
            <p:ph type="pic" sz="quarter" idx="14"/>
          </p:nvPr>
        </p:nvPicPr>
        <p:blipFill rotWithShape="1">
          <a:blip r:embed="rId6">
            <a:extLst>
              <a:ext uri="{28A0092B-C50C-407E-A947-70E740481C1C}">
                <a14:useLocalDpi xmlns:a14="http://schemas.microsoft.com/office/drawing/2010/main" val="0"/>
              </a:ext>
            </a:extLst>
          </a:blip>
          <a:srcRect l="689" t="1218"/>
          <a:stretch/>
        </p:blipFill>
        <p:spPr>
          <a:xfrm>
            <a:off x="1676400" y="2026024"/>
            <a:ext cx="5886708" cy="4222376"/>
          </a:xfrm>
        </p:spPr>
      </p:pic>
    </p:spTree>
    <p:extLst>
      <p:ext uri="{BB962C8B-B14F-4D97-AF65-F5344CB8AC3E}">
        <p14:creationId xmlns:p14="http://schemas.microsoft.com/office/powerpoint/2010/main" val="194479022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tIns="18000" bIns="18000">
            <a:spAutoFit/>
          </a:bodyPr>
          <a:lstStyle/>
          <a:p>
            <a:r>
              <a:rPr lang="en-US" altLang="en-US" noProof="0" dirty="0"/>
              <a:t>18.14</a:t>
            </a:r>
            <a:endParaRPr lang="en-US" noProof="0" dirty="0"/>
          </a:p>
        </p:txBody>
      </p:sp>
      <p:sp>
        <p:nvSpPr>
          <p:cNvPr id="3" name="Content Placeholder 2"/>
          <p:cNvSpPr>
            <a:spLocks noGrp="1"/>
          </p:cNvSpPr>
          <p:nvPr>
            <p:ph sz="quarter" idx="13"/>
          </p:nvPr>
        </p:nvSpPr>
        <p:spPr>
          <a:xfrm>
            <a:off x="463550" y="984234"/>
            <a:ext cx="8229600" cy="344128"/>
          </a:xfrm>
        </p:spPr>
        <p:txBody>
          <a:bodyPr wrap="square" tIns="18000" bIns="18000" anchor="ctr" anchorCtr="0">
            <a:spAutoFit/>
          </a:bodyPr>
          <a:lstStyle/>
          <a:p>
            <a:pPr marL="0" indent="0">
              <a:buNone/>
            </a:pPr>
            <a:r>
              <a:rPr lang="en-US" altLang="en-US" sz="2000" noProof="0" dirty="0">
                <a:latin typeface="Arial" panose="020B0604020202020204" pitchFamily="34" charset="0"/>
                <a:cs typeface="Arial" panose="020B0604020202020204" pitchFamily="34" charset="0"/>
              </a:rPr>
              <a:t>Armoire, c. 1700; attributed to André-Charles Boulle. France. </a:t>
            </a:r>
            <a:endParaRPr lang="en-US" sz="2000" noProof="0" dirty="0">
              <a:latin typeface="Arial" panose="020B0604020202020204" pitchFamily="34" charset="0"/>
              <a:cs typeface="Arial" panose="020B0604020202020204" pitchFamily="34" charset="0"/>
            </a:endParaRPr>
          </a:p>
        </p:txBody>
      </p:sp>
      <p:sp>
        <p:nvSpPr>
          <p:cNvPr id="4" name="Content Placeholder 3">
            <a:extLst>
              <a:ext uri="{FF2B5EF4-FFF2-40B4-BE49-F238E27FC236}">
                <a16:creationId xmlns:a16="http://schemas.microsoft.com/office/drawing/2014/main" id="{0308BC21-985E-DB93-26FA-73F280BBAB38}"/>
              </a:ext>
            </a:extLst>
          </p:cNvPr>
          <p:cNvSpPr>
            <a:spLocks noGrp="1"/>
          </p:cNvSpPr>
          <p:nvPr>
            <p:ph sz="quarter" idx="15"/>
          </p:nvPr>
        </p:nvSpPr>
        <p:spPr>
          <a:xfrm>
            <a:off x="457200" y="1437090"/>
            <a:ext cx="1676400" cy="344128"/>
          </a:xfrm>
        </p:spPr>
        <p:txBody>
          <a:bodyPr wrap="square" tIns="18000" bIns="18000">
            <a:spAutoFit/>
          </a:bodyPr>
          <a:lstStyle/>
          <a:p>
            <a:pPr marL="0" indent="0">
              <a:buNone/>
            </a:pPr>
            <a:r>
              <a:rPr lang="en-US" altLang="en-US" sz="2000" noProof="0" dirty="0">
                <a:latin typeface="Arial" panose="020B0604020202020204" pitchFamily="34" charset="0"/>
                <a:cs typeface="Arial" panose="020B0604020202020204" pitchFamily="34" charset="0"/>
              </a:rPr>
              <a:t>Baroque/Louis</a:t>
            </a:r>
            <a:endParaRPr lang="en-US" sz="2000" noProof="0" dirty="0"/>
          </a:p>
        </p:txBody>
      </p:sp>
      <p:graphicFrame>
        <p:nvGraphicFramePr>
          <p:cNvPr id="5" name="Object 4" descr="Roman numeral fourteen.&#10;">
            <a:extLst>
              <a:ext uri="{FF2B5EF4-FFF2-40B4-BE49-F238E27FC236}">
                <a16:creationId xmlns:a16="http://schemas.microsoft.com/office/drawing/2014/main" id="{B1383F0D-55F2-F416-D8D7-7DDA55E47282}"/>
              </a:ext>
            </a:extLst>
          </p:cNvPr>
          <p:cNvGraphicFramePr>
            <a:graphicFrameLocks noChangeAspect="1"/>
          </p:cNvGraphicFramePr>
          <p:nvPr>
            <p:extLst>
              <p:ext uri="{D42A27DB-BD31-4B8C-83A1-F6EECF244321}">
                <p14:modId xmlns:p14="http://schemas.microsoft.com/office/powerpoint/2010/main" val="3060383846"/>
              </p:ext>
            </p:extLst>
          </p:nvPr>
        </p:nvGraphicFramePr>
        <p:xfrm>
          <a:off x="2149708" y="1483597"/>
          <a:ext cx="499341" cy="251114"/>
        </p:xfrm>
        <a:graphic>
          <a:graphicData uri="http://schemas.openxmlformats.org/presentationml/2006/ole">
            <mc:AlternateContent xmlns:mc="http://schemas.openxmlformats.org/markup-compatibility/2006">
              <mc:Choice xmlns:v="urn:schemas-microsoft-com:vml" Requires="v">
                <p:oleObj spid="_x0000_s25604" name="Equation" r:id="rId4" imgW="330120" imgH="164880" progId="Equation.DSMT4">
                  <p:embed/>
                </p:oleObj>
              </mc:Choice>
              <mc:Fallback>
                <p:oleObj name="Equation" r:id="rId4" imgW="330120" imgH="164880" progId="Equation.DSMT4">
                  <p:embed/>
                  <p:pic>
                    <p:nvPicPr>
                      <p:cNvPr id="5" name="Object 4">
                        <a:extLst>
                          <a:ext uri="{FF2B5EF4-FFF2-40B4-BE49-F238E27FC236}">
                            <a16:creationId xmlns:a16="http://schemas.microsoft.com/office/drawing/2014/main" id="{B1383F0D-55F2-F416-D8D7-7DDA55E47282}"/>
                          </a:ext>
                        </a:extLst>
                      </p:cNvPr>
                      <p:cNvPicPr/>
                      <p:nvPr/>
                    </p:nvPicPr>
                    <p:blipFill>
                      <a:blip r:embed="rId5"/>
                      <a:stretch>
                        <a:fillRect/>
                      </a:stretch>
                    </p:blipFill>
                    <p:spPr>
                      <a:xfrm>
                        <a:off x="2149708" y="1483597"/>
                        <a:ext cx="499341" cy="251114"/>
                      </a:xfrm>
                      <a:prstGeom prst="rect">
                        <a:avLst/>
                      </a:prstGeom>
                    </p:spPr>
                  </p:pic>
                </p:oleObj>
              </mc:Fallback>
            </mc:AlternateContent>
          </a:graphicData>
        </a:graphic>
      </p:graphicFrame>
      <p:pic>
        <p:nvPicPr>
          <p:cNvPr id="9" name="Picture Placeholder 8" descr="An antique armoire.&#10;Long description is available in notes, press F6.">
            <a:extLst>
              <a:ext uri="{FF2B5EF4-FFF2-40B4-BE49-F238E27FC236}">
                <a16:creationId xmlns:a16="http://schemas.microsoft.com/office/drawing/2014/main" id="{B7BAEB53-F4CB-D43C-254A-7B7268038BA8}"/>
              </a:ext>
            </a:extLst>
          </p:cNvPr>
          <p:cNvPicPr>
            <a:picLocks noGrp="1" noChangeAspect="1"/>
          </p:cNvPicPr>
          <p:nvPr>
            <p:ph type="pic" sz="quarter" idx="14"/>
          </p:nvPr>
        </p:nvPicPr>
        <p:blipFill rotWithShape="1">
          <a:blip r:embed="rId6">
            <a:extLst>
              <a:ext uri="{28A0092B-C50C-407E-A947-70E740481C1C}">
                <a14:useLocalDpi xmlns:a14="http://schemas.microsoft.com/office/drawing/2010/main" val="0"/>
              </a:ext>
            </a:extLst>
          </a:blip>
          <a:srcRect r="689"/>
          <a:stretch/>
        </p:blipFill>
        <p:spPr>
          <a:xfrm>
            <a:off x="2641906" y="2060595"/>
            <a:ext cx="3682694" cy="4111605"/>
          </a:xfrm>
        </p:spPr>
      </p:pic>
    </p:spTree>
    <p:extLst>
      <p:ext uri="{BB962C8B-B14F-4D97-AF65-F5344CB8AC3E}">
        <p14:creationId xmlns:p14="http://schemas.microsoft.com/office/powerpoint/2010/main" val="260362370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37D58C-9F1B-4866-A98E-52818AA14994}"/>
              </a:ext>
            </a:extLst>
          </p:cNvPr>
          <p:cNvSpPr>
            <a:spLocks noGrp="1"/>
          </p:cNvSpPr>
          <p:nvPr>
            <p:ph type="title"/>
          </p:nvPr>
        </p:nvSpPr>
        <p:spPr>
          <a:xfrm>
            <a:off x="457327" y="153332"/>
            <a:ext cx="8229474" cy="590349"/>
          </a:xfrm>
        </p:spPr>
        <p:txBody>
          <a:bodyPr wrap="square" lIns="0" tIns="18000" rIns="0" bIns="18000" rtlCol="0" anchor="ctr">
            <a:spAutoFit/>
          </a:bodyPr>
          <a:lstStyle/>
          <a:p>
            <a:pPr eaLnBrk="1" fontAlgn="auto" hangingPunct="1">
              <a:spcAft>
                <a:spcPts val="0"/>
              </a:spcAft>
              <a:defRPr/>
            </a:pPr>
            <a:r>
              <a:rPr lang="en-US" sz="3600" b="1" noProof="0" dirty="0">
                <a:latin typeface="+mj-lt"/>
              </a:rPr>
              <a:t>Copyright</a:t>
            </a:r>
          </a:p>
        </p:txBody>
      </p:sp>
      <p:pic>
        <p:nvPicPr>
          <p:cNvPr id="47107" name="Picture Placeholder 9" descr="Warning">
            <a:extLst>
              <a:ext uri="{FF2B5EF4-FFF2-40B4-BE49-F238E27FC236}">
                <a16:creationId xmlns:a16="http://schemas.microsoft.com/office/drawing/2014/main" id="{39143CDC-0F5E-4B76-B367-735F3520DE46}"/>
              </a:ext>
            </a:extLst>
          </p:cNvPr>
          <p:cNvPicPr>
            <a:picLocks noGrp="1" noChangeAspect="1" noChangeArrowheads="1"/>
          </p:cNvPicPr>
          <p:nvPr>
            <p:ph type="pic" sz="quarter" idx="14"/>
          </p:nvPr>
        </p:nvPicPr>
        <p:blipFill>
          <a:blip r:embed="rId3" cstate="print">
            <a:extLst>
              <a:ext uri="{28A0092B-C50C-407E-A947-70E740481C1C}">
                <a14:useLocalDpi xmlns:a14="http://schemas.microsoft.com/office/drawing/2010/main" val="0"/>
              </a:ext>
            </a:extLst>
          </a:blip>
          <a:srcRect/>
          <a:stretch>
            <a:fillRect/>
          </a:stretch>
        </p:blipFill>
        <p:spPr bwMode="auto">
          <a:xfrm>
            <a:off x="412175" y="2382768"/>
            <a:ext cx="1154252" cy="1154252"/>
          </a:xfrm>
        </p:spPr>
      </p:pic>
      <p:sp>
        <p:nvSpPr>
          <p:cNvPr id="47108" name="Content Placeholder 2">
            <a:extLst>
              <a:ext uri="{FF2B5EF4-FFF2-40B4-BE49-F238E27FC236}">
                <a16:creationId xmlns:a16="http://schemas.microsoft.com/office/drawing/2014/main" id="{D426AB61-8455-4298-A667-9E3A95FC73C1}"/>
              </a:ext>
            </a:extLst>
          </p:cNvPr>
          <p:cNvSpPr>
            <a:spLocks noGrp="1"/>
          </p:cNvSpPr>
          <p:nvPr>
            <p:ph idx="1"/>
          </p:nvPr>
        </p:nvSpPr>
        <p:spPr bwMode="auto">
          <a:xfrm>
            <a:off x="1808256" y="1826259"/>
            <a:ext cx="6878545" cy="2829363"/>
          </a:xfrm>
          <a:ln w="28575">
            <a:solidFill>
              <a:schemeClr val="tx1"/>
            </a:solidFill>
            <a:miter lim="800000"/>
            <a:headEnd/>
            <a:tailEnd/>
          </a:ln>
        </p:spPr>
        <p:txBody>
          <a:bodyPr wrap="square" lIns="183600" tIns="183600" rIns="183600" bIns="183600" numCol="1" anchor="ctr" anchorCtr="0" compatLnSpc="1">
            <a:prstTxWarp prst="textNoShape">
              <a:avLst/>
            </a:prstTxWarp>
            <a:spAutoFit/>
          </a:bodyPr>
          <a:lstStyle/>
          <a:p>
            <a:pPr marL="0" indent="0" eaLnBrk="1" hangingPunct="1">
              <a:buFont typeface="Arial" panose="020B0604020202020204" pitchFamily="34" charset="0"/>
              <a:buNone/>
            </a:pPr>
            <a:r>
              <a:rPr lang="en-US" altLang="en-US" b="1" noProof="0" dirty="0">
                <a:latin typeface="Arial" panose="020B0604020202020204" pitchFamily="34" charset="0"/>
                <a:cs typeface="Arial" panose="020B0604020202020204" pitchFamily="34" charset="0"/>
              </a:rPr>
              <a:t>This work is protected by United States copyright laws and is provided solely for the use of instructors in teaching their courses and assessing student learning. Dissemination or sale of any part of this work (including on the World Wide Web) will destroy the integrity of the work and is not permitted. The work and materials from it should never be made available to students except by instructors using the accompanying text in their classes. All recipients of this work are expected to abide by these restrictions and to honor the intended pedagogical purposes and the needs of other instructors who rely on these materials.</a:t>
            </a:r>
          </a:p>
        </p:txBody>
      </p:sp>
    </p:spTree>
    <p:extLst>
      <p:ext uri="{BB962C8B-B14F-4D97-AF65-F5344CB8AC3E}">
        <p14:creationId xmlns:p14="http://schemas.microsoft.com/office/powerpoint/2010/main" val="311744306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6BFA36-E9C5-0380-5A93-625A6EA43F8B}"/>
              </a:ext>
            </a:extLst>
          </p:cNvPr>
          <p:cNvSpPr>
            <a:spLocks noGrp="1"/>
          </p:cNvSpPr>
          <p:nvPr>
            <p:ph type="title"/>
          </p:nvPr>
        </p:nvSpPr>
        <p:spPr/>
        <p:txBody>
          <a:bodyPr tIns="18000" bIns="18000">
            <a:spAutoFit/>
          </a:bodyPr>
          <a:lstStyle/>
          <a:p>
            <a:r>
              <a:rPr lang="en-US" cap="none" noProof="0" dirty="0"/>
              <a:t>Concepts</a:t>
            </a:r>
            <a:endParaRPr lang="en-US" noProof="0" dirty="0"/>
          </a:p>
        </p:txBody>
      </p:sp>
      <p:sp>
        <p:nvSpPr>
          <p:cNvPr id="3" name="Content Placeholder 2">
            <a:extLst>
              <a:ext uri="{FF2B5EF4-FFF2-40B4-BE49-F238E27FC236}">
                <a16:creationId xmlns:a16="http://schemas.microsoft.com/office/drawing/2014/main" id="{93476574-4CDC-C36D-1E8E-E5B97CB2627C}"/>
              </a:ext>
            </a:extLst>
          </p:cNvPr>
          <p:cNvSpPr>
            <a:spLocks noGrp="1"/>
          </p:cNvSpPr>
          <p:nvPr>
            <p:ph sz="quarter" idx="13"/>
          </p:nvPr>
        </p:nvSpPr>
        <p:spPr>
          <a:xfrm>
            <a:off x="457200" y="1009036"/>
            <a:ext cx="8229600" cy="344128"/>
          </a:xfrm>
        </p:spPr>
        <p:txBody>
          <a:bodyPr wrap="square" tIns="18000" bIns="18000" anchor="ctr" anchorCtr="0">
            <a:spAutoFit/>
          </a:bodyPr>
          <a:lstStyle/>
          <a:p>
            <a:pPr marL="342000" indent="-342000">
              <a:spcBef>
                <a:spcPts val="600"/>
              </a:spcBef>
            </a:pPr>
            <a:r>
              <a:rPr lang="en-US" altLang="en-US" sz="2000" noProof="0" dirty="0">
                <a:latin typeface="Arial" panose="020B0604020202020204" pitchFamily="34" charset="0"/>
                <a:ea typeface="ＭＳ Ｐゴシック" panose="020B0600070205080204" pitchFamily="34" charset="-128"/>
                <a:cs typeface="Arial" panose="020B0604020202020204" pitchFamily="34" charset="0"/>
              </a:rPr>
              <a:t>French Baroque seeks to awe &amp; inspire</a:t>
            </a:r>
            <a:endParaRPr lang="en-US" sz="2000" noProof="0" dirty="0">
              <a:latin typeface="Arial" panose="020B0604020202020204" pitchFamily="34" charset="0"/>
              <a:cs typeface="Arial" panose="020B0604020202020204" pitchFamily="34" charset="0"/>
            </a:endParaRPr>
          </a:p>
        </p:txBody>
      </p:sp>
      <p:sp>
        <p:nvSpPr>
          <p:cNvPr id="5" name="Content Placeholder 4">
            <a:extLst>
              <a:ext uri="{FF2B5EF4-FFF2-40B4-BE49-F238E27FC236}">
                <a16:creationId xmlns:a16="http://schemas.microsoft.com/office/drawing/2014/main" id="{FFC9D9D2-4D72-33F4-3F44-815B926E9AAA}"/>
              </a:ext>
            </a:extLst>
          </p:cNvPr>
          <p:cNvSpPr>
            <a:spLocks noGrp="1"/>
          </p:cNvSpPr>
          <p:nvPr>
            <p:ph sz="quarter" idx="15"/>
          </p:nvPr>
        </p:nvSpPr>
        <p:spPr>
          <a:xfrm>
            <a:off x="457200" y="1545483"/>
            <a:ext cx="4267200" cy="344128"/>
          </a:xfrm>
        </p:spPr>
        <p:txBody>
          <a:bodyPr wrap="square" tIns="18000" bIns="18000" anchor="ctr" anchorCtr="0">
            <a:spAutoFit/>
          </a:bodyPr>
          <a:lstStyle/>
          <a:p>
            <a:pPr marL="828000" lvl="1" indent="-342000"/>
            <a:r>
              <a:rPr lang="en-US" altLang="en-US" sz="2000" noProof="0" dirty="0">
                <a:latin typeface="Arial" panose="020B0604020202020204" pitchFamily="34" charset="0"/>
                <a:ea typeface="ＭＳ Ｐゴシック" panose="020B0600070205080204" pitchFamily="34" charset="-128"/>
                <a:cs typeface="Arial" panose="020B0604020202020204" pitchFamily="34" charset="0"/>
              </a:rPr>
              <a:t>Absolutism of Sun King, Louis</a:t>
            </a:r>
            <a:endParaRPr lang="en-US" sz="2000" noProof="0" dirty="0">
              <a:latin typeface="Arial" panose="020B0604020202020204" pitchFamily="34" charset="0"/>
              <a:cs typeface="Arial" panose="020B0604020202020204" pitchFamily="34" charset="0"/>
            </a:endParaRPr>
          </a:p>
        </p:txBody>
      </p:sp>
      <p:graphicFrame>
        <p:nvGraphicFramePr>
          <p:cNvPr id="14" name="Object 13" descr="Roman numeral fourteen.&#10;">
            <a:extLst>
              <a:ext uri="{FF2B5EF4-FFF2-40B4-BE49-F238E27FC236}">
                <a16:creationId xmlns:a16="http://schemas.microsoft.com/office/drawing/2014/main" id="{B73ABF39-CE19-D3D9-8E7F-00015F11CDCE}"/>
              </a:ext>
            </a:extLst>
          </p:cNvPr>
          <p:cNvGraphicFramePr>
            <a:graphicFrameLocks noChangeAspect="1"/>
          </p:cNvGraphicFramePr>
          <p:nvPr>
            <p:extLst>
              <p:ext uri="{D42A27DB-BD31-4B8C-83A1-F6EECF244321}">
                <p14:modId xmlns:p14="http://schemas.microsoft.com/office/powerpoint/2010/main" val="4077957971"/>
              </p:ext>
            </p:extLst>
          </p:nvPr>
        </p:nvGraphicFramePr>
        <p:xfrm>
          <a:off x="4828290" y="1600200"/>
          <a:ext cx="505710" cy="276709"/>
        </p:xfrm>
        <a:graphic>
          <a:graphicData uri="http://schemas.openxmlformats.org/presentationml/2006/ole">
            <mc:AlternateContent xmlns:mc="http://schemas.openxmlformats.org/markup-compatibility/2006">
              <mc:Choice xmlns:v="urn:schemas-microsoft-com:vml" Requires="v">
                <p:oleObj spid="_x0000_s3076" name="Equation" r:id="rId3" imgW="304560" imgH="164880" progId="Equation.DSMT4">
                  <p:embed/>
                </p:oleObj>
              </mc:Choice>
              <mc:Fallback>
                <p:oleObj name="Equation" r:id="rId3" imgW="304560" imgH="164880" progId="Equation.DSMT4">
                  <p:embed/>
                  <p:pic>
                    <p:nvPicPr>
                      <p:cNvPr id="35" name="Object 34">
                        <a:extLst>
                          <a:ext uri="{FF2B5EF4-FFF2-40B4-BE49-F238E27FC236}">
                            <a16:creationId xmlns:a16="http://schemas.microsoft.com/office/drawing/2014/main" id="{1B5BE36B-7D3E-4B94-DEEA-1ABB99E306C6}"/>
                          </a:ext>
                        </a:extLst>
                      </p:cNvPr>
                      <p:cNvPicPr/>
                      <p:nvPr/>
                    </p:nvPicPr>
                    <p:blipFill>
                      <a:blip r:embed="rId4"/>
                      <a:stretch>
                        <a:fillRect/>
                      </a:stretch>
                    </p:blipFill>
                    <p:spPr>
                      <a:xfrm>
                        <a:off x="4828290" y="1600200"/>
                        <a:ext cx="505710" cy="276709"/>
                      </a:xfrm>
                      <a:prstGeom prst="rect">
                        <a:avLst/>
                      </a:prstGeom>
                    </p:spPr>
                  </p:pic>
                </p:oleObj>
              </mc:Fallback>
            </mc:AlternateContent>
          </a:graphicData>
        </a:graphic>
      </p:graphicFrame>
      <p:sp>
        <p:nvSpPr>
          <p:cNvPr id="7" name="Content Placeholder 6">
            <a:extLst>
              <a:ext uri="{FF2B5EF4-FFF2-40B4-BE49-F238E27FC236}">
                <a16:creationId xmlns:a16="http://schemas.microsoft.com/office/drawing/2014/main" id="{1314D836-9130-64D4-454F-4606FB7EB6E6}"/>
              </a:ext>
            </a:extLst>
          </p:cNvPr>
          <p:cNvSpPr>
            <a:spLocks noGrp="1"/>
          </p:cNvSpPr>
          <p:nvPr>
            <p:ph sz="quarter" idx="17"/>
          </p:nvPr>
        </p:nvSpPr>
        <p:spPr>
          <a:xfrm>
            <a:off x="457200" y="1981200"/>
            <a:ext cx="8001000" cy="3575782"/>
          </a:xfrm>
        </p:spPr>
        <p:txBody>
          <a:bodyPr tIns="18000" bIns="18000" anchor="ctr" anchorCtr="0">
            <a:spAutoFit/>
          </a:bodyPr>
          <a:lstStyle/>
          <a:p>
            <a:pPr marL="342000" indent="-342000">
              <a:spcBef>
                <a:spcPts val="600"/>
              </a:spcBef>
            </a:pPr>
            <a:r>
              <a:rPr lang="en-US" altLang="en-US" sz="2000" noProof="0" dirty="0">
                <a:latin typeface="Arial" panose="020B0604020202020204" pitchFamily="34" charset="0"/>
                <a:ea typeface="ＭＳ Ｐゴシック" panose="020B0600070205080204" pitchFamily="34" charset="-128"/>
                <a:cs typeface="Arial" panose="020B0604020202020204" pitchFamily="34" charset="0"/>
              </a:rPr>
              <a:t>Projects grandeur, majesty, luxury</a:t>
            </a:r>
          </a:p>
          <a:p>
            <a:pPr marL="342000" indent="-342000">
              <a:spcBef>
                <a:spcPts val="600"/>
              </a:spcBef>
            </a:pPr>
            <a:r>
              <a:rPr lang="en-US" altLang="en-US" sz="2000" noProof="0" dirty="0">
                <a:latin typeface="Arial" panose="020B0604020202020204" pitchFamily="34" charset="0"/>
                <a:ea typeface="ＭＳ Ｐゴシック" panose="020B0600070205080204" pitchFamily="34" charset="-128"/>
                <a:cs typeface="Arial" panose="020B0604020202020204" pitchFamily="34" charset="0"/>
              </a:rPr>
              <a:t>Unified compositions integrate landscape, architecture, interiors, furniture, &amp; decorative arts</a:t>
            </a:r>
          </a:p>
          <a:p>
            <a:pPr marL="342000" indent="-342000">
              <a:spcBef>
                <a:spcPts val="600"/>
              </a:spcBef>
            </a:pPr>
            <a:r>
              <a:rPr lang="en-US" altLang="en-US" sz="2000" noProof="0" dirty="0">
                <a:latin typeface="Arial" panose="020B0604020202020204" pitchFamily="34" charset="0"/>
                <a:ea typeface="ＭＳ Ｐゴシック" panose="020B0600070205080204" pitchFamily="34" charset="-128"/>
                <a:cs typeface="Arial" panose="020B0604020202020204" pitchFamily="34" charset="0"/>
              </a:rPr>
              <a:t>Elaborate statement of court taste</a:t>
            </a:r>
          </a:p>
          <a:p>
            <a:pPr marL="828918" lvl="1" indent="-342000"/>
            <a:r>
              <a:rPr lang="en-US" altLang="en-US" sz="2000" noProof="0" dirty="0">
                <a:latin typeface="Arial" panose="020B0604020202020204" pitchFamily="34" charset="0"/>
                <a:ea typeface="ＭＳ Ｐゴシック" panose="020B0600070205080204" pitchFamily="34" charset="-128"/>
                <a:cs typeface="Arial" panose="020B0604020202020204" pitchFamily="34" charset="0"/>
              </a:rPr>
              <a:t>Avoids exuberance, emotionalism, &amp; excess of Italian Baroque</a:t>
            </a:r>
          </a:p>
          <a:p>
            <a:pPr marL="828918" lvl="1" indent="-342000"/>
            <a:r>
              <a:rPr lang="en-US" altLang="en-US" sz="2000" noProof="0" dirty="0">
                <a:latin typeface="Arial" panose="020B0604020202020204" pitchFamily="34" charset="0"/>
                <a:ea typeface="ＭＳ Ｐゴシック" panose="020B0600070205080204" pitchFamily="34" charset="-128"/>
                <a:cs typeface="Arial" panose="020B0604020202020204" pitchFamily="34" charset="0"/>
              </a:rPr>
              <a:t>Embraces reason, restraint, order, formality</a:t>
            </a:r>
          </a:p>
          <a:p>
            <a:pPr marL="828918" lvl="1" indent="-342000"/>
            <a:r>
              <a:rPr lang="en-US" altLang="en-US" sz="2000" noProof="0" dirty="0">
                <a:latin typeface="Arial" panose="020B0604020202020204" pitchFamily="34" charset="0"/>
                <a:ea typeface="ＭＳ Ｐゴシック" panose="020B0600070205080204" pitchFamily="34" charset="-128"/>
                <a:cs typeface="Arial" panose="020B0604020202020204" pitchFamily="34" charset="0"/>
              </a:rPr>
              <a:t>Applies Baroque principles more fully to secular interiors</a:t>
            </a:r>
          </a:p>
          <a:p>
            <a:pPr marL="342000" indent="-342000">
              <a:spcBef>
                <a:spcPts val="600"/>
              </a:spcBef>
            </a:pPr>
            <a:r>
              <a:rPr lang="en-US" altLang="en-US" sz="2000" noProof="0" dirty="0">
                <a:latin typeface="Arial" panose="020B0604020202020204" pitchFamily="34" charset="0"/>
                <a:ea typeface="ＭＳ Ｐゴシック" panose="020B0600070205080204" pitchFamily="34" charset="-128"/>
                <a:cs typeface="Arial" panose="020B0604020202020204" pitchFamily="34" charset="0"/>
              </a:rPr>
              <a:t>Motifs—classical architectural elements; Versailles—intertwined Ls, sun faces, military symbols, </a:t>
            </a:r>
            <a:r>
              <a:rPr lang="en-US" altLang="en-US" sz="2000" i="1" noProof="0" dirty="0">
                <a:latin typeface="Arial" panose="020B0604020202020204" pitchFamily="34" charset="0"/>
                <a:ea typeface="ＭＳ Ｐゴシック" panose="020B0600070205080204" pitchFamily="34" charset="-128"/>
                <a:cs typeface="Arial" panose="020B0604020202020204" pitchFamily="34" charset="0"/>
              </a:rPr>
              <a:t>fleur-de-lis</a:t>
            </a:r>
            <a:r>
              <a:rPr lang="en-US" altLang="en-US" sz="2000" noProof="0" dirty="0">
                <a:latin typeface="Arial" panose="020B0604020202020204" pitchFamily="34" charset="0"/>
                <a:ea typeface="ＭＳ Ｐゴシック" panose="020B0600070205080204" pitchFamily="34" charset="-128"/>
                <a:cs typeface="Arial" panose="020B0604020202020204" pitchFamily="34" charset="0"/>
              </a:rPr>
              <a:t>, crowns; acanthus leaves, cherubs, cartouches</a:t>
            </a:r>
            <a:endParaRPr lang="en-US" sz="2000" noProof="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21106557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Title 18"/>
          <p:cNvSpPr>
            <a:spLocks noGrp="1"/>
          </p:cNvSpPr>
          <p:nvPr>
            <p:ph type="title"/>
          </p:nvPr>
        </p:nvSpPr>
        <p:spPr/>
        <p:txBody>
          <a:bodyPr wrap="square" tIns="18000" bIns="18000" anchor="ctr">
            <a:spAutoFit/>
          </a:bodyPr>
          <a:lstStyle/>
          <a:p>
            <a:r>
              <a:rPr lang="en-US" altLang="en-US" noProof="0" dirty="0"/>
              <a:t>18.1</a:t>
            </a:r>
            <a:endParaRPr lang="en-US" noProof="0" dirty="0"/>
          </a:p>
        </p:txBody>
      </p:sp>
      <p:sp>
        <p:nvSpPr>
          <p:cNvPr id="20" name="Content Placeholder 19"/>
          <p:cNvSpPr>
            <a:spLocks noGrp="1"/>
          </p:cNvSpPr>
          <p:nvPr>
            <p:ph sz="quarter" idx="13"/>
          </p:nvPr>
        </p:nvSpPr>
        <p:spPr>
          <a:xfrm>
            <a:off x="468000" y="864000"/>
            <a:ext cx="8229600" cy="651905"/>
          </a:xfrm>
        </p:spPr>
        <p:txBody>
          <a:bodyPr wrap="square" tIns="18000" bIns="18000" anchor="ctr">
            <a:spAutoFit/>
          </a:bodyPr>
          <a:lstStyle/>
          <a:p>
            <a:pPr marL="0" indent="0">
              <a:buNone/>
            </a:pPr>
            <a:r>
              <a:rPr lang="en-US" altLang="en-US" sz="2000" noProof="0" dirty="0">
                <a:latin typeface="Arial" panose="020B0604020202020204" pitchFamily="34" charset="0"/>
                <a:cs typeface="Arial" panose="020B0604020202020204" pitchFamily="34" charset="0"/>
              </a:rPr>
              <a:t>Motifs: Top from left: intertwining L’s and sun face with musical instruments; bottom: crown and </a:t>
            </a:r>
            <a:r>
              <a:rPr lang="en-US" altLang="en-US" sz="2000" i="1" noProof="0" dirty="0">
                <a:latin typeface="Arial" panose="020B0604020202020204" pitchFamily="34" charset="0"/>
                <a:cs typeface="Arial" panose="020B0604020202020204" pitchFamily="34" charset="0"/>
              </a:rPr>
              <a:t>fleur-de-lis</a:t>
            </a:r>
            <a:r>
              <a:rPr lang="en-US" altLang="en-US" sz="2000" noProof="0" dirty="0">
                <a:latin typeface="Arial" panose="020B0604020202020204" pitchFamily="34" charset="0"/>
                <a:cs typeface="Arial" panose="020B0604020202020204" pitchFamily="34" charset="0"/>
              </a:rPr>
              <a:t>. French Baroque/Louis</a:t>
            </a:r>
            <a:endParaRPr lang="en-US" sz="2000" noProof="0" dirty="0">
              <a:latin typeface="Arial" panose="020B0604020202020204" pitchFamily="34" charset="0"/>
              <a:cs typeface="Arial" panose="020B0604020202020204" pitchFamily="34" charset="0"/>
            </a:endParaRPr>
          </a:p>
        </p:txBody>
      </p:sp>
      <p:graphicFrame>
        <p:nvGraphicFramePr>
          <p:cNvPr id="21" name="Object 20" descr="Roman numeral fourteen.&#10;">
            <a:extLst>
              <a:ext uri="{FF2B5EF4-FFF2-40B4-BE49-F238E27FC236}">
                <a16:creationId xmlns:a16="http://schemas.microsoft.com/office/drawing/2014/main" id="{306296DF-3170-EA30-7104-D0E17DECDC13}"/>
              </a:ext>
            </a:extLst>
          </p:cNvPr>
          <p:cNvGraphicFramePr>
            <a:graphicFrameLocks noChangeAspect="1"/>
          </p:cNvGraphicFramePr>
          <p:nvPr>
            <p:extLst>
              <p:ext uri="{D42A27DB-BD31-4B8C-83A1-F6EECF244321}">
                <p14:modId xmlns:p14="http://schemas.microsoft.com/office/powerpoint/2010/main" val="3555251501"/>
              </p:ext>
            </p:extLst>
          </p:nvPr>
        </p:nvGraphicFramePr>
        <p:xfrm>
          <a:off x="463550" y="1557655"/>
          <a:ext cx="549275" cy="276225"/>
        </p:xfrm>
        <a:graphic>
          <a:graphicData uri="http://schemas.openxmlformats.org/presentationml/2006/ole">
            <mc:AlternateContent xmlns:mc="http://schemas.openxmlformats.org/markup-compatibility/2006">
              <mc:Choice xmlns:v="urn:schemas-microsoft-com:vml" Requires="v">
                <p:oleObj spid="_x0000_s4100" name="Equation" r:id="rId4" imgW="330120" imgH="164880" progId="Equation.DSMT4">
                  <p:embed/>
                </p:oleObj>
              </mc:Choice>
              <mc:Fallback>
                <p:oleObj name="Equation" r:id="rId4" imgW="330120" imgH="164880" progId="Equation.DSMT4">
                  <p:embed/>
                  <p:pic>
                    <p:nvPicPr>
                      <p:cNvPr id="14" name="Object 13">
                        <a:extLst>
                          <a:ext uri="{FF2B5EF4-FFF2-40B4-BE49-F238E27FC236}">
                            <a16:creationId xmlns:a16="http://schemas.microsoft.com/office/drawing/2014/main" id="{B73ABF39-CE19-D3D9-8E7F-00015F11CDCE}"/>
                          </a:ext>
                        </a:extLst>
                      </p:cNvPr>
                      <p:cNvPicPr/>
                      <p:nvPr/>
                    </p:nvPicPr>
                    <p:blipFill>
                      <a:blip r:embed="rId5"/>
                      <a:stretch>
                        <a:fillRect/>
                      </a:stretch>
                    </p:blipFill>
                    <p:spPr>
                      <a:xfrm>
                        <a:off x="463550" y="1557655"/>
                        <a:ext cx="549275" cy="276225"/>
                      </a:xfrm>
                      <a:prstGeom prst="rect">
                        <a:avLst/>
                      </a:prstGeom>
                    </p:spPr>
                  </p:pic>
                </p:oleObj>
              </mc:Fallback>
            </mc:AlternateContent>
          </a:graphicData>
        </a:graphic>
      </p:graphicFrame>
      <p:pic>
        <p:nvPicPr>
          <p:cNvPr id="13" name="Picture Placeholder 12" descr="A classical architectural element has a circle that has intertwined L's and two fluted light arms supporting the circle.&#10;">
            <a:extLst>
              <a:ext uri="{FF2B5EF4-FFF2-40B4-BE49-F238E27FC236}">
                <a16:creationId xmlns:a16="http://schemas.microsoft.com/office/drawing/2014/main" id="{A6928C9E-600E-8A6D-D9DE-BBBEA1AE5340}"/>
              </a:ext>
            </a:extLst>
          </p:cNvPr>
          <p:cNvPicPr>
            <a:picLocks noGrp="1" noChangeAspect="1"/>
          </p:cNvPicPr>
          <p:nvPr>
            <p:ph type="pic" sz="quarter" idx="14"/>
          </p:nvPr>
        </p:nvPicPr>
        <p:blipFill>
          <a:blip r:embed="rId6">
            <a:extLst>
              <a:ext uri="{28A0092B-C50C-407E-A947-70E740481C1C}">
                <a14:useLocalDpi xmlns:a14="http://schemas.microsoft.com/office/drawing/2010/main" val="0"/>
              </a:ext>
            </a:extLst>
          </a:blip>
          <a:stretch>
            <a:fillRect/>
          </a:stretch>
        </p:blipFill>
        <p:spPr>
          <a:xfrm>
            <a:off x="809694" y="2003886"/>
            <a:ext cx="3147720" cy="1977734"/>
          </a:xfrm>
        </p:spPr>
      </p:pic>
      <p:pic>
        <p:nvPicPr>
          <p:cNvPr id="17" name="Picture Placeholder 16" descr="A gold-colored crown has two angles at the top, an oval shape design at the center, and a semicircle-shaped curve at the end.&#10;">
            <a:extLst>
              <a:ext uri="{FF2B5EF4-FFF2-40B4-BE49-F238E27FC236}">
                <a16:creationId xmlns:a16="http://schemas.microsoft.com/office/drawing/2014/main" id="{6E701578-2C0C-BD02-C64D-671A51938C78}"/>
              </a:ext>
            </a:extLst>
          </p:cNvPr>
          <p:cNvPicPr>
            <a:picLocks noGrp="1" noChangeAspect="1"/>
          </p:cNvPicPr>
          <p:nvPr>
            <p:ph type="pic" sz="quarter" idx="18"/>
          </p:nvPr>
        </p:nvPicPr>
        <p:blipFill>
          <a:blip r:embed="rId7">
            <a:extLst>
              <a:ext uri="{28A0092B-C50C-407E-A947-70E740481C1C}">
                <a14:useLocalDpi xmlns:a14="http://schemas.microsoft.com/office/drawing/2010/main" val="0"/>
              </a:ext>
            </a:extLst>
          </a:blip>
          <a:srcRect t="393" b="393"/>
          <a:stretch/>
        </p:blipFill>
        <p:spPr>
          <a:xfrm>
            <a:off x="809694" y="4324831"/>
            <a:ext cx="3148969" cy="1977734"/>
          </a:xfrm>
        </p:spPr>
      </p:pic>
      <p:pic>
        <p:nvPicPr>
          <p:cNvPr id="15" name="Picture Placeholder 14" descr="A square-shaped motif has a designed frame that depicts a person with where Sun as the face, a guitar, and another musical instrument as a body.&#10;">
            <a:extLst>
              <a:ext uri="{FF2B5EF4-FFF2-40B4-BE49-F238E27FC236}">
                <a16:creationId xmlns:a16="http://schemas.microsoft.com/office/drawing/2014/main" id="{D3C9AE27-7438-4FEC-2873-D2CB6696915F}"/>
              </a:ext>
            </a:extLst>
          </p:cNvPr>
          <p:cNvPicPr>
            <a:picLocks noGrp="1" noChangeAspect="1"/>
          </p:cNvPicPr>
          <p:nvPr>
            <p:ph type="pic" sz="quarter" idx="16"/>
          </p:nvPr>
        </p:nvPicPr>
        <p:blipFill>
          <a:blip r:embed="rId8">
            <a:extLst>
              <a:ext uri="{28A0092B-C50C-407E-A947-70E740481C1C}">
                <a14:useLocalDpi xmlns:a14="http://schemas.microsoft.com/office/drawing/2010/main" val="0"/>
              </a:ext>
            </a:extLst>
          </a:blip>
          <a:stretch>
            <a:fillRect/>
          </a:stretch>
        </p:blipFill>
        <p:spPr>
          <a:xfrm>
            <a:off x="5104140" y="2294816"/>
            <a:ext cx="2468628" cy="2886784"/>
          </a:xfrm>
        </p:spPr>
      </p:pic>
    </p:spTree>
    <p:extLst>
      <p:ext uri="{BB962C8B-B14F-4D97-AF65-F5344CB8AC3E}">
        <p14:creationId xmlns:p14="http://schemas.microsoft.com/office/powerpoint/2010/main" val="227369809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Title 18"/>
          <p:cNvSpPr>
            <a:spLocks noGrp="1"/>
          </p:cNvSpPr>
          <p:nvPr>
            <p:ph type="title"/>
          </p:nvPr>
        </p:nvSpPr>
        <p:spPr>
          <a:xfrm>
            <a:off x="465826" y="152766"/>
            <a:ext cx="8220974" cy="590349"/>
          </a:xfrm>
        </p:spPr>
        <p:txBody>
          <a:bodyPr wrap="square" tIns="18000" bIns="18000" anchor="ctr">
            <a:spAutoFit/>
          </a:bodyPr>
          <a:lstStyle/>
          <a:p>
            <a:r>
              <a:rPr lang="en-US" cap="none" noProof="0" dirty="0"/>
              <a:t>Architecture</a:t>
            </a:r>
            <a:endParaRPr lang="en-US" noProof="0" dirty="0"/>
          </a:p>
        </p:txBody>
      </p:sp>
      <p:sp>
        <p:nvSpPr>
          <p:cNvPr id="20" name="Content Placeholder 19"/>
          <p:cNvSpPr>
            <a:spLocks noGrp="1"/>
          </p:cNvSpPr>
          <p:nvPr>
            <p:ph sz="quarter" idx="13"/>
          </p:nvPr>
        </p:nvSpPr>
        <p:spPr>
          <a:xfrm>
            <a:off x="466565" y="990600"/>
            <a:ext cx="8220235" cy="4637611"/>
          </a:xfrm>
        </p:spPr>
        <p:txBody>
          <a:bodyPr wrap="square" tIns="18000" bIns="18000" anchor="ctr">
            <a:spAutoFit/>
          </a:bodyPr>
          <a:lstStyle/>
          <a:p>
            <a:r>
              <a:rPr lang="en-US" altLang="en-US" sz="2200" noProof="0" dirty="0">
                <a:ea typeface="ＭＳ Ｐゴシック" panose="020B0600070205080204" pitchFamily="34" charset="-128"/>
              </a:rPr>
              <a:t>Baroque Classicism</a:t>
            </a:r>
          </a:p>
          <a:p>
            <a:pPr lvl="1"/>
            <a:r>
              <a:rPr lang="en-US" altLang="en-US" sz="2200" noProof="0" dirty="0">
                <a:ea typeface="ＭＳ Ｐゴシック" panose="020B0600070205080204" pitchFamily="34" charset="-128"/>
              </a:rPr>
              <a:t>Symmetry, classical order, monumental scale, center emphasis</a:t>
            </a:r>
          </a:p>
          <a:p>
            <a:pPr lvl="1"/>
            <a:r>
              <a:rPr lang="en-US" altLang="en-US" sz="2200" noProof="0" dirty="0">
                <a:ea typeface="ＭＳ Ｐゴシック" panose="020B0600070205080204" pitchFamily="34" charset="-128"/>
              </a:rPr>
              <a:t>Borrows from conservative Italian Baroque of Bernini</a:t>
            </a:r>
          </a:p>
          <a:p>
            <a:r>
              <a:rPr lang="en-US" altLang="en-US" sz="2200" noProof="0" dirty="0">
                <a:ea typeface="ＭＳ Ｐゴシック" panose="020B0600070205080204" pitchFamily="34" charset="-128"/>
              </a:rPr>
              <a:t>Façades relatively flat with projecting units</a:t>
            </a:r>
          </a:p>
          <a:p>
            <a:r>
              <a:rPr lang="en-US" altLang="en-US" sz="2200" noProof="0" dirty="0">
                <a:ea typeface="ＭＳ Ｐゴシック" panose="020B0600070205080204" pitchFamily="34" charset="-128"/>
              </a:rPr>
              <a:t>Dignity, masculinity, vigorous but restrained ornament</a:t>
            </a:r>
          </a:p>
          <a:p>
            <a:r>
              <a:rPr lang="en-US" altLang="en-US" sz="2200" noProof="0" dirty="0">
                <a:ea typeface="ＭＳ Ｐゴシック" panose="020B0600070205080204" pitchFamily="34" charset="-128"/>
              </a:rPr>
              <a:t>Distinctively French—pavilions, frontispiece with pediment or separate roof &amp; sculptural ornament, tall hipped or mansard roof</a:t>
            </a:r>
          </a:p>
          <a:p>
            <a:r>
              <a:rPr lang="en-US" altLang="en-US" sz="2200" noProof="0" dirty="0">
                <a:ea typeface="ＭＳ Ｐゴシック" panose="020B0600070205080204" pitchFamily="34" charset="-128"/>
              </a:rPr>
              <a:t>Extravagantly planned exteriors &amp; interiors</a:t>
            </a:r>
          </a:p>
          <a:p>
            <a:r>
              <a:rPr lang="en-US" altLang="en-US" sz="2200" noProof="0" dirty="0">
                <a:ea typeface="ＭＳ Ｐゴシック" panose="020B0600070205080204" pitchFamily="34" charset="-128"/>
              </a:rPr>
              <a:t>Great building activity—Versailles, châteaux, </a:t>
            </a:r>
            <a:r>
              <a:rPr lang="en-US" altLang="en-US" sz="2200" noProof="0" dirty="0" err="1">
                <a:ea typeface="ＭＳ Ｐゴシック" panose="020B0600070205080204" pitchFamily="34" charset="-128"/>
              </a:rPr>
              <a:t>hôtels</a:t>
            </a:r>
            <a:r>
              <a:rPr lang="en-US" altLang="en-US" sz="2200" noProof="0" dirty="0">
                <a:ea typeface="ＭＳ Ｐゴシック" panose="020B0600070205080204" pitchFamily="34" charset="-128"/>
              </a:rPr>
              <a:t>, middle-class housing</a:t>
            </a:r>
            <a:endParaRPr lang="en-US" sz="2200" noProof="0" dirty="0"/>
          </a:p>
        </p:txBody>
      </p:sp>
    </p:spTree>
    <p:extLst>
      <p:ext uri="{BB962C8B-B14F-4D97-AF65-F5344CB8AC3E}">
        <p14:creationId xmlns:p14="http://schemas.microsoft.com/office/powerpoint/2010/main" val="135692401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8D842E-9A60-6AA9-7EE2-C51A51250FF1}"/>
              </a:ext>
            </a:extLst>
          </p:cNvPr>
          <p:cNvSpPr>
            <a:spLocks noGrp="1"/>
          </p:cNvSpPr>
          <p:nvPr>
            <p:ph type="title"/>
          </p:nvPr>
        </p:nvSpPr>
        <p:spPr/>
        <p:txBody>
          <a:bodyPr wrap="square" tIns="18000" bIns="18000" anchor="ctr">
            <a:spAutoFit/>
          </a:bodyPr>
          <a:lstStyle/>
          <a:p>
            <a:r>
              <a:rPr lang="en-US" altLang="en-US" noProof="0" dirty="0"/>
              <a:t>18.2</a:t>
            </a:r>
            <a:endParaRPr lang="en-US" noProof="0" dirty="0"/>
          </a:p>
        </p:txBody>
      </p:sp>
      <p:sp>
        <p:nvSpPr>
          <p:cNvPr id="3" name="Content Placeholder 2">
            <a:extLst>
              <a:ext uri="{FF2B5EF4-FFF2-40B4-BE49-F238E27FC236}">
                <a16:creationId xmlns:a16="http://schemas.microsoft.com/office/drawing/2014/main" id="{49551338-BFBA-52B3-D75C-B5C08CE9241D}"/>
              </a:ext>
            </a:extLst>
          </p:cNvPr>
          <p:cNvSpPr>
            <a:spLocks noGrp="1"/>
          </p:cNvSpPr>
          <p:nvPr>
            <p:ph sz="quarter" idx="13"/>
          </p:nvPr>
        </p:nvSpPr>
        <p:spPr>
          <a:xfrm>
            <a:off x="463550" y="903647"/>
            <a:ext cx="8229600" cy="344128"/>
          </a:xfrm>
        </p:spPr>
        <p:txBody>
          <a:bodyPr wrap="square" tIns="18000" bIns="18000" anchor="ctr">
            <a:spAutoFit/>
          </a:bodyPr>
          <a:lstStyle/>
          <a:p>
            <a:pPr marL="0" indent="0">
              <a:buNone/>
            </a:pPr>
            <a:r>
              <a:rPr lang="en-US" altLang="en-US" sz="2000" noProof="0" dirty="0">
                <a:latin typeface="Arial" panose="020B0604020202020204" pitchFamily="34" charset="0"/>
                <a:cs typeface="Arial" panose="020B0604020202020204" pitchFamily="34" charset="0"/>
              </a:rPr>
              <a:t>East Front, Louvre, 1667-1670; Paris, France; Claude Perrault, Louis Le</a:t>
            </a:r>
            <a:endParaRPr lang="en-US" sz="2000" noProof="0" dirty="0">
              <a:latin typeface="Arial" panose="020B0604020202020204" pitchFamily="34" charset="0"/>
              <a:cs typeface="Arial" panose="020B0604020202020204" pitchFamily="34" charset="0"/>
            </a:endParaRPr>
          </a:p>
        </p:txBody>
      </p:sp>
      <p:sp>
        <p:nvSpPr>
          <p:cNvPr id="5" name="Content Placeholder 4">
            <a:extLst>
              <a:ext uri="{FF2B5EF4-FFF2-40B4-BE49-F238E27FC236}">
                <a16:creationId xmlns:a16="http://schemas.microsoft.com/office/drawing/2014/main" id="{1EAA09A8-C133-54F2-B51F-7E38786F8D99}"/>
              </a:ext>
            </a:extLst>
          </p:cNvPr>
          <p:cNvSpPr>
            <a:spLocks noGrp="1"/>
          </p:cNvSpPr>
          <p:nvPr>
            <p:ph sz="quarter" idx="15"/>
          </p:nvPr>
        </p:nvSpPr>
        <p:spPr>
          <a:xfrm>
            <a:off x="463550" y="1313329"/>
            <a:ext cx="5486400" cy="344128"/>
          </a:xfrm>
        </p:spPr>
        <p:txBody>
          <a:bodyPr wrap="square" tIns="18000" bIns="18000">
            <a:spAutoFit/>
          </a:bodyPr>
          <a:lstStyle/>
          <a:p>
            <a:pPr marL="0" indent="0">
              <a:buNone/>
            </a:pPr>
            <a:r>
              <a:rPr lang="en-US" altLang="en-US" sz="2000" noProof="0" dirty="0" err="1">
                <a:latin typeface="Arial" panose="020B0604020202020204" pitchFamily="34" charset="0"/>
                <a:cs typeface="Arial" panose="020B0604020202020204" pitchFamily="34" charset="0"/>
              </a:rPr>
              <a:t>Vau</a:t>
            </a:r>
            <a:r>
              <a:rPr lang="en-US" altLang="en-US" sz="2000" noProof="0" dirty="0">
                <a:latin typeface="Arial" panose="020B0604020202020204" pitchFamily="34" charset="0"/>
                <a:cs typeface="Arial" panose="020B0604020202020204" pitchFamily="34" charset="0"/>
              </a:rPr>
              <a:t> and Charles Le Brun. French Baroque/Louis</a:t>
            </a:r>
            <a:endParaRPr lang="en-US" sz="2000" noProof="0" dirty="0"/>
          </a:p>
        </p:txBody>
      </p:sp>
      <p:graphicFrame>
        <p:nvGraphicFramePr>
          <p:cNvPr id="7" name="Object 6" descr="Roman numeral fourteen.&#10;">
            <a:extLst>
              <a:ext uri="{FF2B5EF4-FFF2-40B4-BE49-F238E27FC236}">
                <a16:creationId xmlns:a16="http://schemas.microsoft.com/office/drawing/2014/main" id="{C1F7C3EC-CAA1-1351-C3C9-A86A3495D487}"/>
              </a:ext>
            </a:extLst>
          </p:cNvPr>
          <p:cNvGraphicFramePr>
            <a:graphicFrameLocks noChangeAspect="1"/>
          </p:cNvGraphicFramePr>
          <p:nvPr>
            <p:extLst>
              <p:ext uri="{D42A27DB-BD31-4B8C-83A1-F6EECF244321}">
                <p14:modId xmlns:p14="http://schemas.microsoft.com/office/powerpoint/2010/main" val="308262526"/>
              </p:ext>
            </p:extLst>
          </p:nvPr>
        </p:nvGraphicFramePr>
        <p:xfrm>
          <a:off x="6019800" y="1376309"/>
          <a:ext cx="549275" cy="276225"/>
        </p:xfrm>
        <a:graphic>
          <a:graphicData uri="http://schemas.openxmlformats.org/presentationml/2006/ole">
            <mc:AlternateContent xmlns:mc="http://schemas.openxmlformats.org/markup-compatibility/2006">
              <mc:Choice xmlns:v="urn:schemas-microsoft-com:vml" Requires="v">
                <p:oleObj spid="_x0000_s5124" name="Equation" r:id="rId3" imgW="330120" imgH="164880" progId="Equation.DSMT4">
                  <p:embed/>
                </p:oleObj>
              </mc:Choice>
              <mc:Fallback>
                <p:oleObj name="Equation" r:id="rId3" imgW="330120" imgH="164880" progId="Equation.DSMT4">
                  <p:embed/>
                  <p:pic>
                    <p:nvPicPr>
                      <p:cNvPr id="21" name="Object 20">
                        <a:extLst>
                          <a:ext uri="{FF2B5EF4-FFF2-40B4-BE49-F238E27FC236}">
                            <a16:creationId xmlns:a16="http://schemas.microsoft.com/office/drawing/2014/main" id="{306296DF-3170-EA30-7104-D0E17DECDC13}"/>
                          </a:ext>
                        </a:extLst>
                      </p:cNvPr>
                      <p:cNvPicPr/>
                      <p:nvPr/>
                    </p:nvPicPr>
                    <p:blipFill>
                      <a:blip r:embed="rId4"/>
                      <a:stretch>
                        <a:fillRect/>
                      </a:stretch>
                    </p:blipFill>
                    <p:spPr>
                      <a:xfrm>
                        <a:off x="6019800" y="1376309"/>
                        <a:ext cx="549275" cy="276225"/>
                      </a:xfrm>
                      <a:prstGeom prst="rect">
                        <a:avLst/>
                      </a:prstGeom>
                    </p:spPr>
                  </p:pic>
                </p:oleObj>
              </mc:Fallback>
            </mc:AlternateContent>
          </a:graphicData>
        </a:graphic>
      </p:graphicFrame>
      <p:pic>
        <p:nvPicPr>
          <p:cNvPr id="8" name="Picture Placeholder 7" descr="Louvre has a basement where many round-arched windows are present. The first floor has double columns fixed from the basement to the roof. &#10;">
            <a:extLst>
              <a:ext uri="{FF2B5EF4-FFF2-40B4-BE49-F238E27FC236}">
                <a16:creationId xmlns:a16="http://schemas.microsoft.com/office/drawing/2014/main" id="{7D7AD1E5-F6E7-267E-1A4C-F04E23C8FDE9}"/>
              </a:ext>
            </a:extLst>
          </p:cNvPr>
          <p:cNvPicPr>
            <a:picLocks noGrp="1" noChangeAspect="1"/>
          </p:cNvPicPr>
          <p:nvPr>
            <p:ph type="pic" sz="quarter" idx="21"/>
          </p:nvPr>
        </p:nvPicPr>
        <p:blipFill rotWithShape="1">
          <a:blip r:embed="rId5">
            <a:extLst>
              <a:ext uri="{28A0092B-C50C-407E-A947-70E740481C1C}">
                <a14:useLocalDpi xmlns:a14="http://schemas.microsoft.com/office/drawing/2010/main" val="0"/>
              </a:ext>
            </a:extLst>
          </a:blip>
          <a:srcRect l="464" t="1577" b="1"/>
          <a:stretch/>
        </p:blipFill>
        <p:spPr>
          <a:xfrm>
            <a:off x="1143000" y="2178424"/>
            <a:ext cx="6902922" cy="2796932"/>
          </a:xfrm>
        </p:spPr>
      </p:pic>
    </p:spTree>
    <p:extLst>
      <p:ext uri="{BB962C8B-B14F-4D97-AF65-F5344CB8AC3E}">
        <p14:creationId xmlns:p14="http://schemas.microsoft.com/office/powerpoint/2010/main" val="308441801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tIns="18000" bIns="18000">
            <a:spAutoFit/>
          </a:bodyPr>
          <a:lstStyle/>
          <a:p>
            <a:r>
              <a:rPr lang="en-US" altLang="en-US" noProof="0" dirty="0"/>
              <a:t>18.3a</a:t>
            </a:r>
            <a:endParaRPr lang="en-US" noProof="0" dirty="0"/>
          </a:p>
        </p:txBody>
      </p:sp>
      <p:sp>
        <p:nvSpPr>
          <p:cNvPr id="3" name="Content Placeholder 2"/>
          <p:cNvSpPr>
            <a:spLocks noGrp="1"/>
          </p:cNvSpPr>
          <p:nvPr>
            <p:ph sz="quarter" idx="13"/>
          </p:nvPr>
        </p:nvSpPr>
        <p:spPr>
          <a:xfrm>
            <a:off x="468000" y="864000"/>
            <a:ext cx="8229600" cy="651905"/>
          </a:xfrm>
        </p:spPr>
        <p:txBody>
          <a:bodyPr wrap="square" tIns="18000" bIns="18000">
            <a:spAutoFit/>
          </a:bodyPr>
          <a:lstStyle/>
          <a:p>
            <a:pPr marL="0" indent="0">
              <a:buNone/>
            </a:pPr>
            <a:r>
              <a:rPr lang="en-US" altLang="en-US" sz="2000" noProof="0" dirty="0">
                <a:latin typeface="Arial" panose="020B0604020202020204" pitchFamily="34" charset="0"/>
                <a:cs typeface="Arial" panose="020B0604020202020204" pitchFamily="34" charset="0"/>
              </a:rPr>
              <a:t>Château Vaux-le-Vicomte, 1657-1661, near Paris, France; Louis Le </a:t>
            </a:r>
            <a:r>
              <a:rPr lang="en-US" altLang="en-US" sz="2000" noProof="0" dirty="0" err="1">
                <a:latin typeface="Arial" panose="020B0604020202020204" pitchFamily="34" charset="0"/>
                <a:cs typeface="Arial" panose="020B0604020202020204" pitchFamily="34" charset="0"/>
              </a:rPr>
              <a:t>Vau</a:t>
            </a:r>
            <a:r>
              <a:rPr lang="en-US" altLang="en-US" sz="2000" noProof="0" dirty="0">
                <a:latin typeface="Arial" panose="020B0604020202020204" pitchFamily="34" charset="0"/>
                <a:cs typeface="Arial" panose="020B0604020202020204" pitchFamily="34" charset="0"/>
              </a:rPr>
              <a:t>, André Le </a:t>
            </a:r>
            <a:r>
              <a:rPr lang="en-US" altLang="en-US" sz="2000" noProof="0" dirty="0" err="1">
                <a:latin typeface="Arial" panose="020B0604020202020204" pitchFamily="34" charset="0"/>
                <a:cs typeface="Arial" panose="020B0604020202020204" pitchFamily="34" charset="0"/>
              </a:rPr>
              <a:t>Nôtre</a:t>
            </a:r>
            <a:r>
              <a:rPr lang="en-US" altLang="en-US" sz="2000" noProof="0" dirty="0">
                <a:latin typeface="Arial" panose="020B0604020202020204" pitchFamily="34" charset="0"/>
                <a:cs typeface="Arial" panose="020B0604020202020204" pitchFamily="34" charset="0"/>
              </a:rPr>
              <a:t>, and Charles Le Brun. French Baroque/Louis</a:t>
            </a:r>
            <a:endParaRPr lang="en-US" sz="2000" noProof="0" dirty="0">
              <a:latin typeface="Arial" panose="020B0604020202020204" pitchFamily="34" charset="0"/>
              <a:cs typeface="Arial" panose="020B0604020202020204" pitchFamily="34" charset="0"/>
            </a:endParaRPr>
          </a:p>
        </p:txBody>
      </p:sp>
      <p:graphicFrame>
        <p:nvGraphicFramePr>
          <p:cNvPr id="5" name="Object 4" descr="Roman numeral fourteen.&#10;">
            <a:extLst>
              <a:ext uri="{FF2B5EF4-FFF2-40B4-BE49-F238E27FC236}">
                <a16:creationId xmlns:a16="http://schemas.microsoft.com/office/drawing/2014/main" id="{B1383F0D-55F2-F416-D8D7-7DDA55E47282}"/>
              </a:ext>
            </a:extLst>
          </p:cNvPr>
          <p:cNvGraphicFramePr>
            <a:graphicFrameLocks noChangeAspect="1"/>
          </p:cNvGraphicFramePr>
          <p:nvPr>
            <p:extLst>
              <p:ext uri="{D42A27DB-BD31-4B8C-83A1-F6EECF244321}">
                <p14:modId xmlns:p14="http://schemas.microsoft.com/office/powerpoint/2010/main" val="1016810613"/>
              </p:ext>
            </p:extLst>
          </p:nvPr>
        </p:nvGraphicFramePr>
        <p:xfrm>
          <a:off x="422910" y="1549400"/>
          <a:ext cx="549275" cy="276225"/>
        </p:xfrm>
        <a:graphic>
          <a:graphicData uri="http://schemas.openxmlformats.org/presentationml/2006/ole">
            <mc:AlternateContent xmlns:mc="http://schemas.openxmlformats.org/markup-compatibility/2006">
              <mc:Choice xmlns:v="urn:schemas-microsoft-com:vml" Requires="v">
                <p:oleObj spid="_x0000_s6148" name="Equation" r:id="rId3" imgW="330120" imgH="164880" progId="Equation.DSMT4">
                  <p:embed/>
                </p:oleObj>
              </mc:Choice>
              <mc:Fallback>
                <p:oleObj name="Equation" r:id="rId3" imgW="330120" imgH="164880" progId="Equation.DSMT4">
                  <p:embed/>
                  <p:pic>
                    <p:nvPicPr>
                      <p:cNvPr id="21" name="Object 20">
                        <a:extLst>
                          <a:ext uri="{FF2B5EF4-FFF2-40B4-BE49-F238E27FC236}">
                            <a16:creationId xmlns:a16="http://schemas.microsoft.com/office/drawing/2014/main" id="{306296DF-3170-EA30-7104-D0E17DECDC13}"/>
                          </a:ext>
                        </a:extLst>
                      </p:cNvPr>
                      <p:cNvPicPr/>
                      <p:nvPr/>
                    </p:nvPicPr>
                    <p:blipFill>
                      <a:blip r:embed="rId4"/>
                      <a:stretch>
                        <a:fillRect/>
                      </a:stretch>
                    </p:blipFill>
                    <p:spPr>
                      <a:xfrm>
                        <a:off x="422910" y="1549400"/>
                        <a:ext cx="549275" cy="276225"/>
                      </a:xfrm>
                      <a:prstGeom prst="rect">
                        <a:avLst/>
                      </a:prstGeom>
                    </p:spPr>
                  </p:pic>
                </p:oleObj>
              </mc:Fallback>
            </mc:AlternateContent>
          </a:graphicData>
        </a:graphic>
      </p:graphicFrame>
      <p:pic>
        <p:nvPicPr>
          <p:cNvPr id="27" name="Picture Placeholder 26" descr="Chateau Vaux-le-Vicomte has an ovoid-shaped central dome and triangular-shaped roof. Windows are rectangular.&#10;">
            <a:extLst>
              <a:ext uri="{FF2B5EF4-FFF2-40B4-BE49-F238E27FC236}">
                <a16:creationId xmlns:a16="http://schemas.microsoft.com/office/drawing/2014/main" id="{0A7D95A1-AF63-6FDF-8AD1-7B208DE0F3EE}"/>
              </a:ext>
            </a:extLst>
          </p:cNvPr>
          <p:cNvPicPr>
            <a:picLocks noGrp="1" noChangeAspect="1"/>
          </p:cNvPicPr>
          <p:nvPr>
            <p:ph type="pic" sz="quarter" idx="14"/>
          </p:nvPr>
        </p:nvPicPr>
        <p:blipFill rotWithShape="1">
          <a:blip r:embed="rId5">
            <a:extLst>
              <a:ext uri="{28A0092B-C50C-407E-A947-70E740481C1C}">
                <a14:useLocalDpi xmlns:a14="http://schemas.microsoft.com/office/drawing/2010/main" val="0"/>
              </a:ext>
            </a:extLst>
          </a:blip>
          <a:srcRect l="401" t="1306"/>
          <a:stretch/>
        </p:blipFill>
        <p:spPr>
          <a:xfrm>
            <a:off x="923364" y="2133600"/>
            <a:ext cx="7382435" cy="3914066"/>
          </a:xfrm>
        </p:spPr>
      </p:pic>
    </p:spTree>
    <p:extLst>
      <p:ext uri="{BB962C8B-B14F-4D97-AF65-F5344CB8AC3E}">
        <p14:creationId xmlns:p14="http://schemas.microsoft.com/office/powerpoint/2010/main" val="325881597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61185"/>
            <a:ext cx="8229600" cy="590349"/>
          </a:xfrm>
        </p:spPr>
        <p:txBody>
          <a:bodyPr tIns="18000" bIns="18000">
            <a:spAutoFit/>
          </a:bodyPr>
          <a:lstStyle/>
          <a:p>
            <a:r>
              <a:rPr lang="en-US" altLang="en-US" noProof="0" dirty="0"/>
              <a:t>18.3b</a:t>
            </a:r>
            <a:endParaRPr lang="en-US" noProof="0" dirty="0"/>
          </a:p>
        </p:txBody>
      </p:sp>
      <p:sp>
        <p:nvSpPr>
          <p:cNvPr id="3" name="Content Placeholder 2"/>
          <p:cNvSpPr>
            <a:spLocks noGrp="1"/>
          </p:cNvSpPr>
          <p:nvPr>
            <p:ph sz="quarter" idx="13"/>
          </p:nvPr>
        </p:nvSpPr>
        <p:spPr>
          <a:xfrm>
            <a:off x="468000" y="864000"/>
            <a:ext cx="8229600" cy="959681"/>
          </a:xfrm>
        </p:spPr>
        <p:txBody>
          <a:bodyPr wrap="square" tIns="18000" bIns="18000">
            <a:spAutoFit/>
          </a:bodyPr>
          <a:lstStyle/>
          <a:p>
            <a:pPr marL="0" indent="0">
              <a:buNone/>
            </a:pPr>
            <a:r>
              <a:rPr lang="en-US" altLang="en-US" sz="2000" noProof="0" dirty="0">
                <a:latin typeface="Arial" panose="020B0604020202020204" pitchFamily="34" charset="0"/>
                <a:cs typeface="Arial" panose="020B0604020202020204" pitchFamily="34" charset="0"/>
              </a:rPr>
              <a:t>Château Vaux-le-Vicomte, floor plan, 1657-1661, near Paris, France; Louis Le </a:t>
            </a:r>
            <a:r>
              <a:rPr lang="en-US" altLang="en-US" sz="2000" noProof="0" dirty="0" err="1">
                <a:latin typeface="Arial" panose="020B0604020202020204" pitchFamily="34" charset="0"/>
                <a:cs typeface="Arial" panose="020B0604020202020204" pitchFamily="34" charset="0"/>
              </a:rPr>
              <a:t>Vau</a:t>
            </a:r>
            <a:r>
              <a:rPr lang="en-US" altLang="en-US" sz="2000" noProof="0" dirty="0">
                <a:latin typeface="Arial" panose="020B0604020202020204" pitchFamily="34" charset="0"/>
                <a:cs typeface="Arial" panose="020B0604020202020204" pitchFamily="34" charset="0"/>
              </a:rPr>
              <a:t>, André Le </a:t>
            </a:r>
            <a:r>
              <a:rPr lang="en-US" altLang="en-US" sz="2000" noProof="0" dirty="0" err="1">
                <a:latin typeface="Arial" panose="020B0604020202020204" pitchFamily="34" charset="0"/>
                <a:cs typeface="Arial" panose="020B0604020202020204" pitchFamily="34" charset="0"/>
              </a:rPr>
              <a:t>Nôtre</a:t>
            </a:r>
            <a:r>
              <a:rPr lang="en-US" altLang="en-US" sz="2000" noProof="0" dirty="0">
                <a:latin typeface="Arial" panose="020B0604020202020204" pitchFamily="34" charset="0"/>
                <a:cs typeface="Arial" panose="020B0604020202020204" pitchFamily="34" charset="0"/>
              </a:rPr>
              <a:t>, and Charles Le Brun. French Baroque/Louis</a:t>
            </a:r>
            <a:endParaRPr lang="en-US" sz="2000" noProof="0" dirty="0">
              <a:latin typeface="Arial" panose="020B0604020202020204" pitchFamily="34" charset="0"/>
              <a:cs typeface="Arial" panose="020B0604020202020204" pitchFamily="34" charset="0"/>
            </a:endParaRPr>
          </a:p>
        </p:txBody>
      </p:sp>
      <p:graphicFrame>
        <p:nvGraphicFramePr>
          <p:cNvPr id="5" name="Object 4" descr="Roman numeral fourteen.&#10;">
            <a:extLst>
              <a:ext uri="{FF2B5EF4-FFF2-40B4-BE49-F238E27FC236}">
                <a16:creationId xmlns:a16="http://schemas.microsoft.com/office/drawing/2014/main" id="{B1383F0D-55F2-F416-D8D7-7DDA55E47282}"/>
              </a:ext>
            </a:extLst>
          </p:cNvPr>
          <p:cNvGraphicFramePr>
            <a:graphicFrameLocks noChangeAspect="1"/>
          </p:cNvGraphicFramePr>
          <p:nvPr>
            <p:extLst>
              <p:ext uri="{D42A27DB-BD31-4B8C-83A1-F6EECF244321}">
                <p14:modId xmlns:p14="http://schemas.microsoft.com/office/powerpoint/2010/main" val="3761074692"/>
              </p:ext>
            </p:extLst>
          </p:nvPr>
        </p:nvGraphicFramePr>
        <p:xfrm>
          <a:off x="433070" y="1862455"/>
          <a:ext cx="549275" cy="276225"/>
        </p:xfrm>
        <a:graphic>
          <a:graphicData uri="http://schemas.openxmlformats.org/presentationml/2006/ole">
            <mc:AlternateContent xmlns:mc="http://schemas.openxmlformats.org/markup-compatibility/2006">
              <mc:Choice xmlns:v="urn:schemas-microsoft-com:vml" Requires="v">
                <p:oleObj spid="_x0000_s7172" name="Equation" r:id="rId4" imgW="330120" imgH="164880" progId="Equation.DSMT4">
                  <p:embed/>
                </p:oleObj>
              </mc:Choice>
              <mc:Fallback>
                <p:oleObj name="Equation" r:id="rId4" imgW="330120" imgH="164880" progId="Equation.DSMT4">
                  <p:embed/>
                  <p:pic>
                    <p:nvPicPr>
                      <p:cNvPr id="5" name="Object 4">
                        <a:extLst>
                          <a:ext uri="{FF2B5EF4-FFF2-40B4-BE49-F238E27FC236}">
                            <a16:creationId xmlns:a16="http://schemas.microsoft.com/office/drawing/2014/main" id="{B1383F0D-55F2-F416-D8D7-7DDA55E47282}"/>
                          </a:ext>
                        </a:extLst>
                      </p:cNvPr>
                      <p:cNvPicPr/>
                      <p:nvPr/>
                    </p:nvPicPr>
                    <p:blipFill>
                      <a:blip r:embed="rId5"/>
                      <a:stretch>
                        <a:fillRect/>
                      </a:stretch>
                    </p:blipFill>
                    <p:spPr>
                      <a:xfrm>
                        <a:off x="433070" y="1862455"/>
                        <a:ext cx="549275" cy="276225"/>
                      </a:xfrm>
                      <a:prstGeom prst="rect">
                        <a:avLst/>
                      </a:prstGeom>
                    </p:spPr>
                  </p:pic>
                </p:oleObj>
              </mc:Fallback>
            </mc:AlternateContent>
          </a:graphicData>
        </a:graphic>
      </p:graphicFrame>
      <p:pic>
        <p:nvPicPr>
          <p:cNvPr id="8" name="Picture Placeholder 7" descr="A floor plan of Chateau Vaux-le-Vicomte.&#10;Long description is available in notes, press F6.">
            <a:extLst>
              <a:ext uri="{FF2B5EF4-FFF2-40B4-BE49-F238E27FC236}">
                <a16:creationId xmlns:a16="http://schemas.microsoft.com/office/drawing/2014/main" id="{CE8F90AF-B0B9-34CA-D748-F7F94A9F83DF}"/>
              </a:ext>
            </a:extLst>
          </p:cNvPr>
          <p:cNvPicPr>
            <a:picLocks noGrp="1" noChangeAspect="1"/>
          </p:cNvPicPr>
          <p:nvPr>
            <p:ph type="pic" sz="quarter" idx="14"/>
          </p:nvPr>
        </p:nvPicPr>
        <p:blipFill>
          <a:blip r:embed="rId6">
            <a:extLst>
              <a:ext uri="{28A0092B-C50C-407E-A947-70E740481C1C}">
                <a14:useLocalDpi xmlns:a14="http://schemas.microsoft.com/office/drawing/2010/main" val="0"/>
              </a:ext>
            </a:extLst>
          </a:blip>
          <a:srcRect t="3" b="3"/>
          <a:stretch/>
        </p:blipFill>
        <p:spPr>
          <a:xfrm>
            <a:off x="1180275" y="2286000"/>
            <a:ext cx="6801323" cy="3962400"/>
          </a:xfrm>
        </p:spPr>
      </p:pic>
    </p:spTree>
    <p:extLst>
      <p:ext uri="{BB962C8B-B14F-4D97-AF65-F5344CB8AC3E}">
        <p14:creationId xmlns:p14="http://schemas.microsoft.com/office/powerpoint/2010/main" val="327802387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tIns="18000" bIns="18000">
            <a:spAutoFit/>
          </a:bodyPr>
          <a:lstStyle/>
          <a:p>
            <a:r>
              <a:rPr lang="en-US" altLang="en-US" noProof="0" dirty="0"/>
              <a:t>18.3c</a:t>
            </a:r>
            <a:endParaRPr lang="en-US" noProof="0" dirty="0"/>
          </a:p>
        </p:txBody>
      </p:sp>
      <p:sp>
        <p:nvSpPr>
          <p:cNvPr id="3" name="Content Placeholder 2"/>
          <p:cNvSpPr>
            <a:spLocks noGrp="1"/>
          </p:cNvSpPr>
          <p:nvPr>
            <p:ph sz="quarter" idx="13"/>
          </p:nvPr>
        </p:nvSpPr>
        <p:spPr>
          <a:xfrm>
            <a:off x="468000" y="864000"/>
            <a:ext cx="8229600" cy="959681"/>
          </a:xfrm>
        </p:spPr>
        <p:txBody>
          <a:bodyPr wrap="square" tIns="18000" bIns="18000">
            <a:spAutoFit/>
          </a:bodyPr>
          <a:lstStyle/>
          <a:p>
            <a:pPr marL="0" indent="0">
              <a:buNone/>
            </a:pPr>
            <a:r>
              <a:rPr lang="en-US" altLang="en-US" sz="2000" noProof="0" dirty="0">
                <a:latin typeface="Arial" panose="020B0604020202020204" pitchFamily="34" charset="0"/>
                <a:cs typeface="Arial" panose="020B0604020202020204" pitchFamily="34" charset="0"/>
              </a:rPr>
              <a:t>Château Vaux-le-Vicomte oval salon ceiling and oval salon, 1657-1661, near Paris, France; Louis Le </a:t>
            </a:r>
            <a:r>
              <a:rPr lang="en-US" altLang="en-US" sz="2000" noProof="0" dirty="0" err="1">
                <a:latin typeface="Arial" panose="020B0604020202020204" pitchFamily="34" charset="0"/>
                <a:cs typeface="Arial" panose="020B0604020202020204" pitchFamily="34" charset="0"/>
              </a:rPr>
              <a:t>Vau</a:t>
            </a:r>
            <a:r>
              <a:rPr lang="en-US" altLang="en-US" sz="2000" noProof="0" dirty="0">
                <a:latin typeface="Arial" panose="020B0604020202020204" pitchFamily="34" charset="0"/>
                <a:cs typeface="Arial" panose="020B0604020202020204" pitchFamily="34" charset="0"/>
              </a:rPr>
              <a:t>, André Le </a:t>
            </a:r>
            <a:r>
              <a:rPr lang="en-US" altLang="en-US" sz="2000" noProof="0" dirty="0" err="1">
                <a:latin typeface="Arial" panose="020B0604020202020204" pitchFamily="34" charset="0"/>
                <a:cs typeface="Arial" panose="020B0604020202020204" pitchFamily="34" charset="0"/>
              </a:rPr>
              <a:t>Nôtre</a:t>
            </a:r>
            <a:r>
              <a:rPr lang="en-US" altLang="en-US" sz="2000" noProof="0" dirty="0">
                <a:latin typeface="Arial" panose="020B0604020202020204" pitchFamily="34" charset="0"/>
                <a:cs typeface="Arial" panose="020B0604020202020204" pitchFamily="34" charset="0"/>
              </a:rPr>
              <a:t>, and Charles Le Brun. French Baroque/Louis</a:t>
            </a:r>
            <a:endParaRPr lang="en-US" sz="2000" noProof="0" dirty="0">
              <a:latin typeface="Arial" panose="020B0604020202020204" pitchFamily="34" charset="0"/>
              <a:cs typeface="Arial" panose="020B0604020202020204" pitchFamily="34" charset="0"/>
            </a:endParaRPr>
          </a:p>
        </p:txBody>
      </p:sp>
      <p:graphicFrame>
        <p:nvGraphicFramePr>
          <p:cNvPr id="5" name="Object 4" descr="Roman numeral fourteen.&#10;">
            <a:extLst>
              <a:ext uri="{FF2B5EF4-FFF2-40B4-BE49-F238E27FC236}">
                <a16:creationId xmlns:a16="http://schemas.microsoft.com/office/drawing/2014/main" id="{B1383F0D-55F2-F416-D8D7-7DDA55E47282}"/>
              </a:ext>
            </a:extLst>
          </p:cNvPr>
          <p:cNvGraphicFramePr>
            <a:graphicFrameLocks noChangeAspect="1"/>
          </p:cNvGraphicFramePr>
          <p:nvPr>
            <p:extLst>
              <p:ext uri="{D42A27DB-BD31-4B8C-83A1-F6EECF244321}">
                <p14:modId xmlns:p14="http://schemas.microsoft.com/office/powerpoint/2010/main" val="727026444"/>
              </p:ext>
            </p:extLst>
          </p:nvPr>
        </p:nvGraphicFramePr>
        <p:xfrm>
          <a:off x="412750" y="1852295"/>
          <a:ext cx="549275" cy="276225"/>
        </p:xfrm>
        <a:graphic>
          <a:graphicData uri="http://schemas.openxmlformats.org/presentationml/2006/ole">
            <mc:AlternateContent xmlns:mc="http://schemas.openxmlformats.org/markup-compatibility/2006">
              <mc:Choice xmlns:v="urn:schemas-microsoft-com:vml" Requires="v">
                <p:oleObj spid="_x0000_s8196" name="Equation" r:id="rId4" imgW="330120" imgH="164880" progId="Equation.DSMT4">
                  <p:embed/>
                </p:oleObj>
              </mc:Choice>
              <mc:Fallback>
                <p:oleObj name="Equation" r:id="rId4" imgW="330120" imgH="164880" progId="Equation.DSMT4">
                  <p:embed/>
                  <p:pic>
                    <p:nvPicPr>
                      <p:cNvPr id="5" name="Object 4">
                        <a:extLst>
                          <a:ext uri="{FF2B5EF4-FFF2-40B4-BE49-F238E27FC236}">
                            <a16:creationId xmlns:a16="http://schemas.microsoft.com/office/drawing/2014/main" id="{B1383F0D-55F2-F416-D8D7-7DDA55E47282}"/>
                          </a:ext>
                        </a:extLst>
                      </p:cNvPr>
                      <p:cNvPicPr/>
                      <p:nvPr/>
                    </p:nvPicPr>
                    <p:blipFill>
                      <a:blip r:embed="rId5"/>
                      <a:stretch>
                        <a:fillRect/>
                      </a:stretch>
                    </p:blipFill>
                    <p:spPr>
                      <a:xfrm>
                        <a:off x="412750" y="1852295"/>
                        <a:ext cx="549275" cy="276225"/>
                      </a:xfrm>
                      <a:prstGeom prst="rect">
                        <a:avLst/>
                      </a:prstGeom>
                    </p:spPr>
                  </p:pic>
                </p:oleObj>
              </mc:Fallback>
            </mc:AlternateContent>
          </a:graphicData>
        </a:graphic>
      </p:graphicFrame>
      <p:pic>
        <p:nvPicPr>
          <p:cNvPr id="29" name="Picture Placeholder 28" descr="Ceiling of the oval salon of Chateau Vaux-le-Vicomte.&#10;Long description 1 is available in notes, press F6.">
            <a:extLst>
              <a:ext uri="{FF2B5EF4-FFF2-40B4-BE49-F238E27FC236}">
                <a16:creationId xmlns:a16="http://schemas.microsoft.com/office/drawing/2014/main" id="{04FAB58C-A354-D256-D773-0809979FB36E}"/>
              </a:ext>
            </a:extLst>
          </p:cNvPr>
          <p:cNvPicPr>
            <a:picLocks noGrp="1" noChangeAspect="1"/>
          </p:cNvPicPr>
          <p:nvPr>
            <p:ph type="pic" sz="quarter" idx="14"/>
          </p:nvPr>
        </p:nvPicPr>
        <p:blipFill rotWithShape="1">
          <a:blip r:embed="rId6">
            <a:extLst>
              <a:ext uri="{28A0092B-C50C-407E-A947-70E740481C1C}">
                <a14:useLocalDpi xmlns:a14="http://schemas.microsoft.com/office/drawing/2010/main" val="0"/>
              </a:ext>
            </a:extLst>
          </a:blip>
          <a:srcRect l="1240" t="805"/>
          <a:stretch/>
        </p:blipFill>
        <p:spPr>
          <a:xfrm>
            <a:off x="654424" y="2743200"/>
            <a:ext cx="3568379" cy="2248845"/>
          </a:xfrm>
        </p:spPr>
      </p:pic>
      <p:pic>
        <p:nvPicPr>
          <p:cNvPr id="31" name="Picture Placeholder 30" descr="An oval salon of Chateau Vaux-le-Vicomte.&#10;Long description 2 is available in notes, press F6.">
            <a:extLst>
              <a:ext uri="{FF2B5EF4-FFF2-40B4-BE49-F238E27FC236}">
                <a16:creationId xmlns:a16="http://schemas.microsoft.com/office/drawing/2014/main" id="{A2E16FAA-E042-E1B1-2C15-43DAB7EA0767}"/>
              </a:ext>
            </a:extLst>
          </p:cNvPr>
          <p:cNvPicPr>
            <a:picLocks noGrp="1" noChangeAspect="1"/>
          </p:cNvPicPr>
          <p:nvPr>
            <p:ph type="pic" sz="quarter" idx="16"/>
          </p:nvPr>
        </p:nvPicPr>
        <p:blipFill rotWithShape="1">
          <a:blip r:embed="rId7">
            <a:extLst>
              <a:ext uri="{28A0092B-C50C-407E-A947-70E740481C1C}">
                <a14:useLocalDpi xmlns:a14="http://schemas.microsoft.com/office/drawing/2010/main" val="0"/>
              </a:ext>
            </a:extLst>
          </a:blip>
          <a:srcRect l="1078" t="1973"/>
          <a:stretch/>
        </p:blipFill>
        <p:spPr>
          <a:xfrm>
            <a:off x="4464424" y="2599765"/>
            <a:ext cx="4111540" cy="2561912"/>
          </a:xfrm>
        </p:spPr>
      </p:pic>
    </p:spTree>
    <p:extLst>
      <p:ext uri="{BB962C8B-B14F-4D97-AF65-F5344CB8AC3E}">
        <p14:creationId xmlns:p14="http://schemas.microsoft.com/office/powerpoint/2010/main" val="497801150"/>
      </p:ext>
    </p:extLst>
  </p:cSld>
  <p:clrMapOvr>
    <a:masterClrMapping/>
  </p:clrMapOvr>
</p:sld>
</file>

<file path=ppt/theme/theme1.xml><?xml version="1.0" encoding="utf-8"?>
<a:theme xmlns:a="http://schemas.openxmlformats.org/drawingml/2006/main" name="508 Lecture">
  <a:themeElements>
    <a:clrScheme name="Custom 7">
      <a:dk1>
        <a:sysClr val="windowText" lastClr="000000"/>
      </a:dk1>
      <a:lt1>
        <a:sysClr val="window" lastClr="FFFFFF"/>
      </a:lt1>
      <a:dk2>
        <a:srgbClr val="000000"/>
      </a:dk2>
      <a:lt2>
        <a:srgbClr val="007FA3"/>
      </a:lt2>
      <a:accent1>
        <a:srgbClr val="3C1581"/>
      </a:accent1>
      <a:accent2>
        <a:srgbClr val="1A6C7C"/>
      </a:accent2>
      <a:accent3>
        <a:srgbClr val="CC730D"/>
      </a:accent3>
      <a:accent4>
        <a:srgbClr val="B2AA00"/>
      </a:accent4>
      <a:accent5>
        <a:srgbClr val="1B9332"/>
      </a:accent5>
      <a:accent6>
        <a:srgbClr val="7F7F7F"/>
      </a:accent6>
      <a:hlink>
        <a:srgbClr val="3C1581"/>
      </a:hlink>
      <a:folHlink>
        <a:srgbClr val="7F7F7F"/>
      </a:folHlink>
    </a:clrScheme>
    <a:fontScheme name="Office Classic 2">
      <a:majorFont>
        <a:latin typeface="Arial"/>
        <a:ea typeface=""/>
        <a:cs typeface=""/>
        <a:font script="Jpan" typeface="Arial"/>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Arial"/>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ln>
          <a:noFill/>
        </a:ln>
      </a:spPr>
      <a:bodyPr rtlCol="0" anchor="ctr"/>
      <a:lstStyle>
        <a:defPPr algn="ctr">
          <a:defRPr sz="2000" dirty="0" err="1" smtClean="0"/>
        </a:defPPr>
      </a:lstStyle>
      <a:style>
        <a:lnRef idx="2">
          <a:schemeClr val="accent1">
            <a:shade val="50000"/>
          </a:schemeClr>
        </a:lnRef>
        <a:fillRef idx="1">
          <a:schemeClr val="accent1"/>
        </a:fillRef>
        <a:effectRef idx="0">
          <a:schemeClr val="accent1"/>
        </a:effectRef>
        <a:fontRef idx="minor">
          <a:schemeClr val="lt1"/>
        </a:fontRef>
      </a:style>
    </a:spDef>
    <a:lnDef>
      <a:spPr>
        <a:ln>
          <a:solidFill>
            <a:schemeClr val="tx1"/>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none" rtlCol="0">
        <a:spAutoFit/>
      </a:bodyPr>
      <a:lstStyle>
        <a:defPPr>
          <a:defRPr sz="2000" dirty="0" err="1" smtClean="0"/>
        </a:defPPr>
      </a:lstStyle>
    </a:txDef>
  </a:objectDefaults>
  <a:extraClrSchemeLst/>
</a:theme>
</file>

<file path=ppt/theme/theme2.xml><?xml version="1.0" encoding="utf-8"?>
<a:theme xmlns:a="http://schemas.openxmlformats.org/drawingml/2006/main" name="1_508 Lecture">
  <a:themeElements>
    <a:clrScheme name="Custom 7">
      <a:dk1>
        <a:srgbClr val="000000"/>
      </a:dk1>
      <a:lt1>
        <a:srgbClr val="FFFFFF"/>
      </a:lt1>
      <a:dk2>
        <a:srgbClr val="000000"/>
      </a:dk2>
      <a:lt2>
        <a:srgbClr val="007FA3"/>
      </a:lt2>
      <a:accent1>
        <a:srgbClr val="3C1581"/>
      </a:accent1>
      <a:accent2>
        <a:srgbClr val="1A6C7C"/>
      </a:accent2>
      <a:accent3>
        <a:srgbClr val="CC730D"/>
      </a:accent3>
      <a:accent4>
        <a:srgbClr val="B2AA00"/>
      </a:accent4>
      <a:accent5>
        <a:srgbClr val="1B9332"/>
      </a:accent5>
      <a:accent6>
        <a:srgbClr val="7F7F7F"/>
      </a:accent6>
      <a:hlink>
        <a:srgbClr val="3C1581"/>
      </a:hlink>
      <a:folHlink>
        <a:srgbClr val="7F7F7F"/>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Pearson 508">
      <a:dk1>
        <a:sysClr val="windowText" lastClr="000000"/>
      </a:dk1>
      <a:lt1>
        <a:sysClr val="window" lastClr="FFFFFF"/>
      </a:lt1>
      <a:dk2>
        <a:srgbClr val="000000"/>
      </a:dk2>
      <a:lt2>
        <a:srgbClr val="EEEEEE"/>
      </a:lt2>
      <a:accent1>
        <a:srgbClr val="3C1581"/>
      </a:accent1>
      <a:accent2>
        <a:srgbClr val="1A6C7C"/>
      </a:accent2>
      <a:accent3>
        <a:srgbClr val="CC730D"/>
      </a:accent3>
      <a:accent4>
        <a:srgbClr val="B2AA00"/>
      </a:accent4>
      <a:accent5>
        <a:srgbClr val="1B9332"/>
      </a:accent5>
      <a:accent6>
        <a:srgbClr val="7F7F7F"/>
      </a:accent6>
      <a:hlink>
        <a:srgbClr val="3C1581"/>
      </a:hlink>
      <a:folHlink>
        <a:srgbClr val="7F7F7F"/>
      </a:folHlink>
    </a:clrScheme>
    <a:fontScheme name="Office Classic 2">
      <a:majorFont>
        <a:latin typeface="Arial"/>
        <a:ea typeface=""/>
        <a:cs typeface=""/>
        <a:font script="Jpan" typeface="Arial"/>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Arial"/>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Pearson 508">
      <a:dk1>
        <a:sysClr val="windowText" lastClr="000000"/>
      </a:dk1>
      <a:lt1>
        <a:sysClr val="window" lastClr="FFFFFF"/>
      </a:lt1>
      <a:dk2>
        <a:srgbClr val="000000"/>
      </a:dk2>
      <a:lt2>
        <a:srgbClr val="EEEEEE"/>
      </a:lt2>
      <a:accent1>
        <a:srgbClr val="3C1581"/>
      </a:accent1>
      <a:accent2>
        <a:srgbClr val="1A6C7C"/>
      </a:accent2>
      <a:accent3>
        <a:srgbClr val="CC730D"/>
      </a:accent3>
      <a:accent4>
        <a:srgbClr val="B2AA00"/>
      </a:accent4>
      <a:accent5>
        <a:srgbClr val="1B9332"/>
      </a:accent5>
      <a:accent6>
        <a:srgbClr val="7F7F7F"/>
      </a:accent6>
      <a:hlink>
        <a:srgbClr val="3C1581"/>
      </a:hlink>
      <a:folHlink>
        <a:srgbClr val="7F7F7F"/>
      </a:folHlink>
    </a:clrScheme>
    <a:fontScheme name="Office Classic 2">
      <a:majorFont>
        <a:latin typeface="Arial"/>
        <a:ea typeface=""/>
        <a:cs typeface=""/>
        <a:font script="Jpan" typeface="Arial"/>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Arial"/>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86D90B95B22DD945BDFF45EB84A5E21C" ma:contentTypeVersion="16" ma:contentTypeDescription="Create a new document." ma:contentTypeScope="" ma:versionID="29a186ed1e65123c1a0879605a93f476">
  <xsd:schema xmlns:xsd="http://www.w3.org/2001/XMLSchema" xmlns:xs="http://www.w3.org/2001/XMLSchema" xmlns:p="http://schemas.microsoft.com/office/2006/metadata/properties" xmlns:ns2="7c1bd8dc-4e40-424f-a15f-9ffcd522197f" xmlns:ns3="6125ffc9-2c56-435e-8267-1393444907b2" targetNamespace="http://schemas.microsoft.com/office/2006/metadata/properties" ma:root="true" ma:fieldsID="d0b181892f94accdb799936a4747b12d" ns2:_="" ns3:_="">
    <xsd:import namespace="7c1bd8dc-4e40-424f-a15f-9ffcd522197f"/>
    <xsd:import namespace="6125ffc9-2c56-435e-8267-1393444907b2"/>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AutoKeyPoints" minOccurs="0"/>
                <xsd:element ref="ns3:MediaServiceKeyPoints" minOccurs="0"/>
                <xsd:element ref="ns3:MediaServiceAutoTags" minOccurs="0"/>
                <xsd:element ref="ns3:MediaServiceOCR" minOccurs="0"/>
                <xsd:element ref="ns3:MediaServiceGenerationTime" minOccurs="0"/>
                <xsd:element ref="ns3:MediaServiceEventHashCode" minOccurs="0"/>
                <xsd:element ref="ns3:MediaServiceDateTaken" minOccurs="0"/>
                <xsd:element ref="ns3:MediaLengthInSeconds" minOccurs="0"/>
                <xsd:element ref="ns3:lcf76f155ced4ddcb4097134ff3c332f" minOccurs="0"/>
                <xsd:element ref="ns2:TaxCatchAll"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c1bd8dc-4e40-424f-a15f-9ffcd522197f"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element name="TaxCatchAll" ma:index="22" nillable="true" ma:displayName="Taxonomy Catch All Column" ma:hidden="true" ma:list="{db6de40a-7f9e-437f-b1fb-43a1e580b69e}" ma:internalName="TaxCatchAll" ma:showField="CatchAllData" ma:web="7c1bd8dc-4e40-424f-a15f-9ffcd522197f">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6125ffc9-2c56-435e-8267-1393444907b2"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AutoKeyPoints" ma:index="12" nillable="true" ma:displayName="MediaServiceAutoKeyPoints" ma:hidden="true" ma:internalName="MediaServiceAutoKeyPoints" ma:readOnly="true">
      <xsd:simpleType>
        <xsd:restriction base="dms:Note"/>
      </xsd:simpleType>
    </xsd:element>
    <xsd:element name="MediaServiceKeyPoints" ma:index="13" nillable="true" ma:displayName="KeyPoints" ma:internalName="MediaServiceKeyPoints" ma:readOnly="true">
      <xsd:simpleType>
        <xsd:restriction base="dms:Note">
          <xsd:maxLength value="255"/>
        </xsd:restriction>
      </xsd:simpleType>
    </xsd:element>
    <xsd:element name="MediaServiceAutoTags" ma:index="14" nillable="true" ma:displayName="Tags" ma:internalName="MediaServiceAutoTags"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DateTaken" ma:index="18" nillable="true" ma:displayName="MediaServiceDateTaken" ma:hidden="true" ma:internalName="MediaServiceDateTaken" ma:readOnly="true">
      <xsd:simpleType>
        <xsd:restriction base="dms:Text"/>
      </xsd:simpleType>
    </xsd:element>
    <xsd:element name="MediaLengthInSeconds" ma:index="19" nillable="true" ma:displayName="Length (seconds)" ma:internalName="MediaLengthInSeconds" ma:readOnly="true">
      <xsd:simpleType>
        <xsd:restriction base="dms:Unknown"/>
      </xsd:simpleType>
    </xsd:element>
    <xsd:element name="lcf76f155ced4ddcb4097134ff3c332f" ma:index="21" nillable="true" ma:taxonomy="true" ma:internalName="lcf76f155ced4ddcb4097134ff3c332f" ma:taxonomyFieldName="MediaServiceImageTags" ma:displayName="Image Tags" ma:readOnly="false" ma:fieldId="{5cf76f15-5ced-4ddc-b409-7134ff3c332f}" ma:taxonomyMulti="true" ma:sspId="46342d94-4a90-4c9b-8c88-cb4c8647e98f" ma:termSetId="09814cd3-568e-fe90-9814-8d621ff8fb84" ma:anchorId="fba54fb3-c3e1-fe81-a776-ca4b69148c4d" ma:open="true" ma:isKeyword="false">
      <xsd:complexType>
        <xsd:sequence>
          <xsd:element ref="pc:Terms" minOccurs="0" maxOccurs="1"/>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7c1bd8dc-4e40-424f-a15f-9ffcd522197f" xsi:nil="true"/>
    <lcf76f155ced4ddcb4097134ff3c332f xmlns="6125ffc9-2c56-435e-8267-1393444907b2">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69DDC721-5BC9-4A21-9CBB-4C1BAF786131}"/>
</file>

<file path=customXml/itemProps2.xml><?xml version="1.0" encoding="utf-8"?>
<ds:datastoreItem xmlns:ds="http://schemas.openxmlformats.org/officeDocument/2006/customXml" ds:itemID="{FB122195-671B-4EAC-B2FD-ED1219CA93D4}"/>
</file>

<file path=customXml/itemProps3.xml><?xml version="1.0" encoding="utf-8"?>
<ds:datastoreItem xmlns:ds="http://schemas.openxmlformats.org/officeDocument/2006/customXml" ds:itemID="{F7C4AD26-31E1-4147-8A18-60EC6706BD36}"/>
</file>

<file path=docProps/app.xml><?xml version="1.0" encoding="utf-8"?>
<Properties xmlns="http://schemas.openxmlformats.org/officeDocument/2006/extended-properties" xmlns:vt="http://schemas.openxmlformats.org/officeDocument/2006/docPropsVTypes">
  <Template>Horizon</Template>
  <TotalTime>7669</TotalTime>
  <Words>1801</Words>
  <Application>Microsoft Office PowerPoint</Application>
  <PresentationFormat>On-screen Show (4:3)</PresentationFormat>
  <Paragraphs>143</Paragraphs>
  <Slides>28</Slides>
  <Notes>15</Notes>
  <HiddenSlides>0</HiddenSlides>
  <MMClips>0</MMClips>
  <ScaleCrop>false</ScaleCrop>
  <HeadingPairs>
    <vt:vector size="8" baseType="variant">
      <vt:variant>
        <vt:lpstr>Fonts Used</vt:lpstr>
      </vt:variant>
      <vt:variant>
        <vt:i4>7</vt:i4>
      </vt:variant>
      <vt:variant>
        <vt:lpstr>Theme</vt:lpstr>
      </vt:variant>
      <vt:variant>
        <vt:i4>2</vt:i4>
      </vt:variant>
      <vt:variant>
        <vt:lpstr>Embedded OLE Servers</vt:lpstr>
      </vt:variant>
      <vt:variant>
        <vt:i4>1</vt:i4>
      </vt:variant>
      <vt:variant>
        <vt:lpstr>Slide Titles</vt:lpstr>
      </vt:variant>
      <vt:variant>
        <vt:i4>28</vt:i4>
      </vt:variant>
    </vt:vector>
  </HeadingPairs>
  <TitlesOfParts>
    <vt:vector size="38" baseType="lpstr">
      <vt:lpstr>ＭＳ Ｐゴシック</vt:lpstr>
      <vt:lpstr>Arial</vt:lpstr>
      <vt:lpstr>Calibri</vt:lpstr>
      <vt:lpstr>Noto Sans Symbols</vt:lpstr>
      <vt:lpstr>Times New Roman</vt:lpstr>
      <vt:lpstr>Verdana</vt:lpstr>
      <vt:lpstr>Wingdings</vt:lpstr>
      <vt:lpstr>508 Lecture</vt:lpstr>
      <vt:lpstr>1_508 Lecture</vt:lpstr>
      <vt:lpstr>Equation</vt:lpstr>
      <vt:lpstr>Architecture and Interior Design: An Integrated History to the Present</vt:lpstr>
      <vt:lpstr>Louis Roman numeral fourteen.</vt:lpstr>
      <vt:lpstr>Concepts</vt:lpstr>
      <vt:lpstr>18.1</vt:lpstr>
      <vt:lpstr>Architecture</vt:lpstr>
      <vt:lpstr>18.2</vt:lpstr>
      <vt:lpstr>18.3a</vt:lpstr>
      <vt:lpstr>18.3b</vt:lpstr>
      <vt:lpstr>18.3c</vt:lpstr>
      <vt:lpstr>18.3d</vt:lpstr>
      <vt:lpstr>18.4a</vt:lpstr>
      <vt:lpstr>18.4b</vt:lpstr>
      <vt:lpstr>18.4c</vt:lpstr>
      <vt:lpstr>*18.4d</vt:lpstr>
      <vt:lpstr>18.4e</vt:lpstr>
      <vt:lpstr>18.4f</vt:lpstr>
      <vt:lpstr>Interiors</vt:lpstr>
      <vt:lpstr>18.5</vt:lpstr>
      <vt:lpstr>18.6</vt:lpstr>
      <vt:lpstr>18.7</vt:lpstr>
      <vt:lpstr>18.8</vt:lpstr>
      <vt:lpstr>Furnishings &amp; Decorative Arts</vt:lpstr>
      <vt:lpstr>18.10</vt:lpstr>
      <vt:lpstr>18.11</vt:lpstr>
      <vt:lpstr>18.12</vt:lpstr>
      <vt:lpstr>18.13</vt:lpstr>
      <vt:lpstr>18.14</vt:lpstr>
      <vt:lpstr>Copyright</vt:lpstr>
    </vt:vector>
  </TitlesOfParts>
  <Company>Pearson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Architecture and Interior Design: An Integrated History to the Present, First Edition, Chapter 18</dc:title>
  <dc:subject>TED/Careers</dc:subject>
  <dc:creator>Harwood, May and Sherman</dc:creator>
  <cp:keywords/>
  <cp:lastModifiedBy>Soorya Rajendiran</cp:lastModifiedBy>
  <cp:revision>1165</cp:revision>
  <cp:lastPrinted>2016-08-12T13:24:31Z</cp:lastPrinted>
  <dcterms:created xsi:type="dcterms:W3CDTF">2014-07-14T20:04:21Z</dcterms:created>
  <dcterms:modified xsi:type="dcterms:W3CDTF">2022-08-29T19:41:22Z</dcterms:modified>
  <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0x01010086D90B95B22DD945BDFF45EB84A5E21C</vt:lpwstr>
  </property>
</Properties>
</file>