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4247"/>
  </p:normalViewPr>
  <p:slideViewPr>
    <p:cSldViewPr snapToGrid="0">
      <p:cViewPr varScale="1">
        <p:scale>
          <a:sx n="95" d="100"/>
          <a:sy n="95" d="100"/>
        </p:scale>
        <p:origin x="121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BCB34B-92CE-8B43-9466-CF49C68B3D8E}" type="datetimeFigureOut">
              <a:rPr lang="en-US" smtClean="0"/>
              <a:t>11/14/22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CAF312-0C87-8542-8D5E-A96441C5501B}" type="slidenum">
              <a:rPr lang="en-US" smtClean="0"/>
              <a:t>‹#›</a:t>
            </a:fld>
            <a:endParaRPr lang="en-US"/>
          </a:p>
        </p:txBody>
      </p:sp>
    </p:spTree>
    <p:extLst>
      <p:ext uri="{BB962C8B-B14F-4D97-AF65-F5344CB8AC3E}">
        <p14:creationId xmlns:p14="http://schemas.microsoft.com/office/powerpoint/2010/main" val="1270682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Step: Select a design for your slides. Go to design and select one.</a:t>
            </a:r>
          </a:p>
        </p:txBody>
      </p:sp>
      <p:sp>
        <p:nvSpPr>
          <p:cNvPr id="4" name="Slide Number Placeholder 3"/>
          <p:cNvSpPr>
            <a:spLocks noGrp="1"/>
          </p:cNvSpPr>
          <p:nvPr>
            <p:ph type="sldNum" sz="quarter" idx="5"/>
          </p:nvPr>
        </p:nvSpPr>
        <p:spPr/>
        <p:txBody>
          <a:bodyPr/>
          <a:lstStyle/>
          <a:p>
            <a:fld id="{FACAF312-0C87-8542-8D5E-A96441C5501B}" type="slidenum">
              <a:rPr lang="en-US" smtClean="0"/>
              <a:t>2</a:t>
            </a:fld>
            <a:endParaRPr lang="en-US"/>
          </a:p>
        </p:txBody>
      </p:sp>
    </p:spTree>
    <p:extLst>
      <p:ext uri="{BB962C8B-B14F-4D97-AF65-F5344CB8AC3E}">
        <p14:creationId xmlns:p14="http://schemas.microsoft.com/office/powerpoint/2010/main" val="2411392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use this notes section to add any information or the text of your speech to help keep you organized.</a:t>
            </a:r>
          </a:p>
        </p:txBody>
      </p:sp>
      <p:sp>
        <p:nvSpPr>
          <p:cNvPr id="4" name="Slide Number Placeholder 3"/>
          <p:cNvSpPr>
            <a:spLocks noGrp="1"/>
          </p:cNvSpPr>
          <p:nvPr>
            <p:ph type="sldNum" sz="quarter" idx="5"/>
          </p:nvPr>
        </p:nvSpPr>
        <p:spPr/>
        <p:txBody>
          <a:bodyPr/>
          <a:lstStyle/>
          <a:p>
            <a:fld id="{FACAF312-0C87-8542-8D5E-A96441C5501B}" type="slidenum">
              <a:rPr lang="en-US" smtClean="0"/>
              <a:t>3</a:t>
            </a:fld>
            <a:endParaRPr lang="en-US"/>
          </a:p>
        </p:txBody>
      </p:sp>
    </p:spTree>
    <p:extLst>
      <p:ext uri="{BB962C8B-B14F-4D97-AF65-F5344CB8AC3E}">
        <p14:creationId xmlns:p14="http://schemas.microsoft.com/office/powerpoint/2010/main" val="2435511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can use Designer to help create ideas for your slides. Use with caution—ensure the design supports your point and message. Some of the suggestions will add confusion rather than clarity to your presentation.</a:t>
            </a:r>
          </a:p>
          <a:p>
            <a:endParaRPr lang="en-US" dirty="0"/>
          </a:p>
        </p:txBody>
      </p:sp>
      <p:sp>
        <p:nvSpPr>
          <p:cNvPr id="4" name="Slide Number Placeholder 3"/>
          <p:cNvSpPr>
            <a:spLocks noGrp="1"/>
          </p:cNvSpPr>
          <p:nvPr>
            <p:ph type="sldNum" sz="quarter" idx="5"/>
          </p:nvPr>
        </p:nvSpPr>
        <p:spPr/>
        <p:txBody>
          <a:bodyPr/>
          <a:lstStyle/>
          <a:p>
            <a:fld id="{FACAF312-0C87-8542-8D5E-A96441C5501B}" type="slidenum">
              <a:rPr lang="en-US" smtClean="0"/>
              <a:t>4</a:t>
            </a:fld>
            <a:endParaRPr lang="en-US"/>
          </a:p>
        </p:txBody>
      </p:sp>
    </p:spTree>
    <p:extLst>
      <p:ext uri="{BB962C8B-B14F-4D97-AF65-F5344CB8AC3E}">
        <p14:creationId xmlns:p14="http://schemas.microsoft.com/office/powerpoint/2010/main" val="2816387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use video editing software to help if needed. There are free options such as https://</a:t>
            </a:r>
            <a:r>
              <a:rPr lang="en-US" dirty="0" err="1"/>
              <a:t>www.descript.com</a:t>
            </a:r>
            <a:r>
              <a:rPr lang="en-US" dirty="0"/>
              <a:t>/ that are available.</a:t>
            </a:r>
          </a:p>
        </p:txBody>
      </p:sp>
      <p:sp>
        <p:nvSpPr>
          <p:cNvPr id="4" name="Slide Number Placeholder 3"/>
          <p:cNvSpPr>
            <a:spLocks noGrp="1"/>
          </p:cNvSpPr>
          <p:nvPr>
            <p:ph type="sldNum" sz="quarter" idx="5"/>
          </p:nvPr>
        </p:nvSpPr>
        <p:spPr/>
        <p:txBody>
          <a:bodyPr/>
          <a:lstStyle/>
          <a:p>
            <a:fld id="{FACAF312-0C87-8542-8D5E-A96441C5501B}" type="slidenum">
              <a:rPr lang="en-US" smtClean="0"/>
              <a:t>6</a:t>
            </a:fld>
            <a:endParaRPr lang="en-US"/>
          </a:p>
        </p:txBody>
      </p:sp>
    </p:spTree>
    <p:extLst>
      <p:ext uri="{BB962C8B-B14F-4D97-AF65-F5344CB8AC3E}">
        <p14:creationId xmlns:p14="http://schemas.microsoft.com/office/powerpoint/2010/main" val="3975611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FDA69-D42B-F1E3-1678-2C4AFD042E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267AEF1-5676-1B5E-41D1-50F74DA6C6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25E714-E42A-F7CA-8C31-70080A82F686}"/>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5" name="Footer Placeholder 4">
            <a:extLst>
              <a:ext uri="{FF2B5EF4-FFF2-40B4-BE49-F238E27FC236}">
                <a16:creationId xmlns:a16="http://schemas.microsoft.com/office/drawing/2014/main" id="{D4A62B60-4E28-FD38-B87A-04399E2B81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968DE5-6D38-A369-59CF-CA532BA212FF}"/>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610052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EAC4D-1960-8740-BAB0-ED328225F6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770E41E-39C8-39DB-9AB3-7AEE553950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88F07C-0F6C-CCC3-B20D-771967C47AE3}"/>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5" name="Footer Placeholder 4">
            <a:extLst>
              <a:ext uri="{FF2B5EF4-FFF2-40B4-BE49-F238E27FC236}">
                <a16:creationId xmlns:a16="http://schemas.microsoft.com/office/drawing/2014/main" id="{8C70AF0D-6350-BD65-D64F-6AC27C0814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C582C5-E04D-698D-659F-FD98EEE78814}"/>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1524548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B6D20C-D03F-9F52-ADC7-43BCE5C7B0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B40C97-DB8E-4BB4-160F-162865EAD8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4DD061-B8A5-75F0-F193-CB4DCBD75B76}"/>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5" name="Footer Placeholder 4">
            <a:extLst>
              <a:ext uri="{FF2B5EF4-FFF2-40B4-BE49-F238E27FC236}">
                <a16:creationId xmlns:a16="http://schemas.microsoft.com/office/drawing/2014/main" id="{649549CC-CC2C-5E1F-ED39-A613EE7F6C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B06DE4-08C1-DF45-F81F-5224458C873F}"/>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2558837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7217D-9A83-35AE-B16D-9FB31E9736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6D50A5-7903-0BDF-D247-2BF91E99B1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89A884-3802-8BC2-C17E-5B33E73C2CFC}"/>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5" name="Footer Placeholder 4">
            <a:extLst>
              <a:ext uri="{FF2B5EF4-FFF2-40B4-BE49-F238E27FC236}">
                <a16:creationId xmlns:a16="http://schemas.microsoft.com/office/drawing/2014/main" id="{91DDEE1D-1349-15C7-60A3-09F4BE092E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6D3BC9-40F0-D035-A2B4-0BB07DD9C527}"/>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2607207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8097B-A7D0-D32D-846A-D834D8185A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CA2E2D-ED43-11B2-003E-4010FA1326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3B1C61-C24F-31BE-800E-EC4A3CF9430C}"/>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5" name="Footer Placeholder 4">
            <a:extLst>
              <a:ext uri="{FF2B5EF4-FFF2-40B4-BE49-F238E27FC236}">
                <a16:creationId xmlns:a16="http://schemas.microsoft.com/office/drawing/2014/main" id="{7F929D90-93C4-9E99-5E45-18DFEA3FEE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DE4ADA-B46E-603F-A23D-1E272E3C4A2A}"/>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1985028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5FA15-5529-4B40-D5CF-B1EF9884E7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0177F8-79F7-DCAC-D647-2D8378AC95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934BFC-793F-F1D5-8C3D-10336E6F48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078AA1-AA0A-0D74-E0BD-718627DE950A}"/>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6" name="Footer Placeholder 5">
            <a:extLst>
              <a:ext uri="{FF2B5EF4-FFF2-40B4-BE49-F238E27FC236}">
                <a16:creationId xmlns:a16="http://schemas.microsoft.com/office/drawing/2014/main" id="{4BA093FD-C58F-4811-91B5-5FA2B78645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9E4C91-28D5-7742-37BF-EB92E4C6DA35}"/>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3566057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76A9A-CCA7-C76A-09FF-5DA5C38DF7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103CEE-07B9-5389-E5F0-9C04DE205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6DBCB6-BD19-5C9B-F002-C4CB874323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7CC80A5-00BD-8A8F-C723-441DA3B287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1354D-1FF3-ABDD-6C7E-A5AB175C5A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0596C9-D151-B471-3512-264CD324E3A0}"/>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8" name="Footer Placeholder 7">
            <a:extLst>
              <a:ext uri="{FF2B5EF4-FFF2-40B4-BE49-F238E27FC236}">
                <a16:creationId xmlns:a16="http://schemas.microsoft.com/office/drawing/2014/main" id="{80BC398C-8BB1-B273-741A-B8BB7061BF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56957F6-9AC8-01FD-5B51-6F3FD62F6F0B}"/>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1688533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BC792-76DE-A1A6-2B68-501720A428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BA824C9-7A48-9CB3-0FC0-6A0EAD2A6C4D}"/>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4" name="Footer Placeholder 3">
            <a:extLst>
              <a:ext uri="{FF2B5EF4-FFF2-40B4-BE49-F238E27FC236}">
                <a16:creationId xmlns:a16="http://schemas.microsoft.com/office/drawing/2014/main" id="{81629795-1B15-A3B3-E8B8-5F6B1412CE3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E8A4B1-92EB-5D43-6261-D1FACE663569}"/>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2359457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C7B39C-F463-0F51-3BB6-F94EDA44A25D}"/>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3" name="Footer Placeholder 2">
            <a:extLst>
              <a:ext uri="{FF2B5EF4-FFF2-40B4-BE49-F238E27FC236}">
                <a16:creationId xmlns:a16="http://schemas.microsoft.com/office/drawing/2014/main" id="{89DD69C1-DC9F-4F7D-439A-7A15E8D3D2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AC115B-EC01-1FE9-9E5A-A28CC2B10BFF}"/>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745063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7EF4B-63CB-D19D-C8AF-F9434F204D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D0D456-696A-DA26-3206-1706A6F4DD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B1D8F6-D0BD-4756-2BC2-5B533EC205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6B5FE1-542A-E523-AC9E-201FFF1BE152}"/>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6" name="Footer Placeholder 5">
            <a:extLst>
              <a:ext uri="{FF2B5EF4-FFF2-40B4-BE49-F238E27FC236}">
                <a16:creationId xmlns:a16="http://schemas.microsoft.com/office/drawing/2014/main" id="{1B4DC699-88D0-D5EA-A44D-6E8E26E39F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2C0DA8-8568-6EE1-1EC1-BB4036E7DB49}"/>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4097544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24582-4D61-CA75-CDA7-54B04E65E0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D6518D-084D-BEE0-DD0D-CC969CA43B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F619CA-B4E4-0E2A-C841-915F7E7E20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3884AB-FF76-BC2D-B38C-8AAB371BA67E}"/>
              </a:ext>
            </a:extLst>
          </p:cNvPr>
          <p:cNvSpPr>
            <a:spLocks noGrp="1"/>
          </p:cNvSpPr>
          <p:nvPr>
            <p:ph type="dt" sz="half" idx="10"/>
          </p:nvPr>
        </p:nvSpPr>
        <p:spPr/>
        <p:txBody>
          <a:bodyPr/>
          <a:lstStyle/>
          <a:p>
            <a:fld id="{F7C2C6F8-1FA6-E847-AA6D-56AFB13AB58C}" type="datetimeFigureOut">
              <a:rPr lang="en-US" smtClean="0"/>
              <a:t>11/14/22</a:t>
            </a:fld>
            <a:endParaRPr lang="en-US"/>
          </a:p>
        </p:txBody>
      </p:sp>
      <p:sp>
        <p:nvSpPr>
          <p:cNvPr id="6" name="Footer Placeholder 5">
            <a:extLst>
              <a:ext uri="{FF2B5EF4-FFF2-40B4-BE49-F238E27FC236}">
                <a16:creationId xmlns:a16="http://schemas.microsoft.com/office/drawing/2014/main" id="{48F413B6-CB2C-9397-C56D-9755ED0DF5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5C86D7-E4E4-7EA7-7F78-EF9F313AE795}"/>
              </a:ext>
            </a:extLst>
          </p:cNvPr>
          <p:cNvSpPr>
            <a:spLocks noGrp="1"/>
          </p:cNvSpPr>
          <p:nvPr>
            <p:ph type="sldNum" sz="quarter" idx="12"/>
          </p:nvPr>
        </p:nvSpPr>
        <p:spPr/>
        <p:txBody>
          <a:bodyPr/>
          <a:lstStyle/>
          <a:p>
            <a:fld id="{5CB2E677-A8FF-7A4D-B953-453842AF1EE3}" type="slidenum">
              <a:rPr lang="en-US" smtClean="0"/>
              <a:t>‹#›</a:t>
            </a:fld>
            <a:endParaRPr lang="en-US"/>
          </a:p>
        </p:txBody>
      </p:sp>
    </p:spTree>
    <p:extLst>
      <p:ext uri="{BB962C8B-B14F-4D97-AF65-F5344CB8AC3E}">
        <p14:creationId xmlns:p14="http://schemas.microsoft.com/office/powerpoint/2010/main" val="1234610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2B9108-8838-1E0C-D1C2-B4C0999F1E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C5D911C-0FB0-3717-0DC1-8B7D707826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009B88-4199-8C0C-F146-2C654FC8E3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2C6F8-1FA6-E847-AA6D-56AFB13AB58C}" type="datetimeFigureOut">
              <a:rPr lang="en-US" smtClean="0"/>
              <a:t>11/14/22</a:t>
            </a:fld>
            <a:endParaRPr lang="en-US"/>
          </a:p>
        </p:txBody>
      </p:sp>
      <p:sp>
        <p:nvSpPr>
          <p:cNvPr id="5" name="Footer Placeholder 4">
            <a:extLst>
              <a:ext uri="{FF2B5EF4-FFF2-40B4-BE49-F238E27FC236}">
                <a16:creationId xmlns:a16="http://schemas.microsoft.com/office/drawing/2014/main" id="{98CB14E8-279A-8D7A-53EC-CE99CDAF4D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BFC3547-4F1F-979A-8D9C-75647635BA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B2E677-A8FF-7A4D-B953-453842AF1EE3}" type="slidenum">
              <a:rPr lang="en-US" smtClean="0"/>
              <a:t>‹#›</a:t>
            </a:fld>
            <a:endParaRPr lang="en-US"/>
          </a:p>
        </p:txBody>
      </p:sp>
    </p:spTree>
    <p:extLst>
      <p:ext uri="{BB962C8B-B14F-4D97-AF65-F5344CB8AC3E}">
        <p14:creationId xmlns:p14="http://schemas.microsoft.com/office/powerpoint/2010/main" val="1291273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8FBFC-74C5-225B-5A4B-B67C385136DE}"/>
              </a:ext>
            </a:extLst>
          </p:cNvPr>
          <p:cNvSpPr>
            <a:spLocks noGrp="1"/>
          </p:cNvSpPr>
          <p:nvPr>
            <p:ph type="ctrTitle"/>
          </p:nvPr>
        </p:nvSpPr>
        <p:spPr/>
        <p:txBody>
          <a:bodyPr/>
          <a:lstStyle/>
          <a:p>
            <a:r>
              <a:rPr lang="en-US" dirty="0"/>
              <a:t>Title Here</a:t>
            </a:r>
          </a:p>
        </p:txBody>
      </p:sp>
      <p:sp>
        <p:nvSpPr>
          <p:cNvPr id="3" name="Subtitle 2">
            <a:extLst>
              <a:ext uri="{FF2B5EF4-FFF2-40B4-BE49-F238E27FC236}">
                <a16:creationId xmlns:a16="http://schemas.microsoft.com/office/drawing/2014/main" id="{BAFE348A-0C4F-8AE1-7909-130CC4A60180}"/>
              </a:ext>
            </a:extLst>
          </p:cNvPr>
          <p:cNvSpPr>
            <a:spLocks noGrp="1"/>
          </p:cNvSpPr>
          <p:nvPr>
            <p:ph type="subTitle" idx="1"/>
          </p:nvPr>
        </p:nvSpPr>
        <p:spPr/>
        <p:txBody>
          <a:bodyPr/>
          <a:lstStyle/>
          <a:p>
            <a:r>
              <a:rPr lang="en-US" dirty="0"/>
              <a:t>Name, Course, Capella University</a:t>
            </a:r>
          </a:p>
        </p:txBody>
      </p:sp>
    </p:spTree>
    <p:extLst>
      <p:ext uri="{BB962C8B-B14F-4D97-AF65-F5344CB8AC3E}">
        <p14:creationId xmlns:p14="http://schemas.microsoft.com/office/powerpoint/2010/main" val="3382407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34E29-F1A0-4412-F5DE-C6B25474C7C6}"/>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D0E32F36-F1E2-649E-C21B-C0AACDB47143}"/>
              </a:ext>
            </a:extLst>
          </p:cNvPr>
          <p:cNvSpPr>
            <a:spLocks noGrp="1"/>
          </p:cNvSpPr>
          <p:nvPr>
            <p:ph idx="1"/>
          </p:nvPr>
        </p:nvSpPr>
        <p:spPr/>
        <p:txBody>
          <a:bodyPr/>
          <a:lstStyle/>
          <a:p>
            <a:r>
              <a:rPr lang="en-US" dirty="0"/>
              <a:t>For slide titles use font that is 24-30 pts</a:t>
            </a:r>
          </a:p>
          <a:p>
            <a:r>
              <a:rPr lang="en-US" dirty="0"/>
              <a:t>For bullets, use font that is 16-18 pts</a:t>
            </a:r>
          </a:p>
          <a:p>
            <a:r>
              <a:rPr lang="en-US" dirty="0"/>
              <a:t>Choose a font that is easy to read</a:t>
            </a:r>
          </a:p>
          <a:p>
            <a:pPr lvl="1"/>
            <a:r>
              <a:rPr lang="en-US" dirty="0"/>
              <a:t>If unsure, use Times New Roman or Calibri</a:t>
            </a:r>
          </a:p>
          <a:p>
            <a:r>
              <a:rPr lang="en-US" dirty="0"/>
              <a:t>Use colors sparingly</a:t>
            </a:r>
          </a:p>
          <a:p>
            <a:endParaRPr lang="en-US" dirty="0"/>
          </a:p>
        </p:txBody>
      </p:sp>
    </p:spTree>
    <p:extLst>
      <p:ext uri="{BB962C8B-B14F-4D97-AF65-F5344CB8AC3E}">
        <p14:creationId xmlns:p14="http://schemas.microsoft.com/office/powerpoint/2010/main" val="3687219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88F8B-3E2A-3435-425A-E4621B062515}"/>
              </a:ext>
            </a:extLst>
          </p:cNvPr>
          <p:cNvSpPr>
            <a:spLocks noGrp="1"/>
          </p:cNvSpPr>
          <p:nvPr>
            <p:ph type="title"/>
          </p:nvPr>
        </p:nvSpPr>
        <p:spPr/>
        <p:txBody>
          <a:bodyPr/>
          <a:lstStyle/>
          <a:p>
            <a:r>
              <a:rPr lang="en-US" dirty="0"/>
              <a:t>Point 1</a:t>
            </a:r>
          </a:p>
        </p:txBody>
      </p:sp>
      <p:sp>
        <p:nvSpPr>
          <p:cNvPr id="3" name="Content Placeholder 2">
            <a:extLst>
              <a:ext uri="{FF2B5EF4-FFF2-40B4-BE49-F238E27FC236}">
                <a16:creationId xmlns:a16="http://schemas.microsoft.com/office/drawing/2014/main" id="{5F3AB0AF-C6A5-E294-38D8-97F52A21F3BB}"/>
              </a:ext>
            </a:extLst>
          </p:cNvPr>
          <p:cNvSpPr>
            <a:spLocks noGrp="1"/>
          </p:cNvSpPr>
          <p:nvPr>
            <p:ph idx="1"/>
          </p:nvPr>
        </p:nvSpPr>
        <p:spPr/>
        <p:txBody>
          <a:bodyPr/>
          <a:lstStyle/>
          <a:p>
            <a:r>
              <a:rPr lang="en-US" dirty="0"/>
              <a:t>Create a title for the slide</a:t>
            </a:r>
          </a:p>
          <a:p>
            <a:pPr lvl="1"/>
            <a:r>
              <a:rPr lang="en-US" dirty="0"/>
              <a:t> Make sure it connects to a criteria on the scoring guide</a:t>
            </a:r>
          </a:p>
          <a:p>
            <a:r>
              <a:rPr lang="en-US" dirty="0"/>
              <a:t>Keep each bullet short, no more than 5 words</a:t>
            </a:r>
          </a:p>
          <a:p>
            <a:r>
              <a:rPr lang="en-US" dirty="0"/>
              <a:t>Slides should have minimal bullets, no more than 5 bullets</a:t>
            </a:r>
          </a:p>
          <a:p>
            <a:r>
              <a:rPr lang="en-US" dirty="0"/>
              <a:t>Cite your facts</a:t>
            </a:r>
          </a:p>
          <a:p>
            <a:r>
              <a:rPr lang="en-US" dirty="0"/>
              <a:t>Do not use animations or transitions unless</a:t>
            </a:r>
          </a:p>
          <a:p>
            <a:pPr lvl="1"/>
            <a:r>
              <a:rPr lang="en-US" dirty="0"/>
              <a:t>They are critical to pacing</a:t>
            </a:r>
          </a:p>
          <a:p>
            <a:pPr lvl="1"/>
            <a:r>
              <a:rPr lang="en-US" dirty="0"/>
              <a:t>Needed to communicate your point</a:t>
            </a:r>
          </a:p>
          <a:p>
            <a:endParaRPr lang="en-US" dirty="0"/>
          </a:p>
          <a:p>
            <a:endParaRPr lang="en-US" dirty="0"/>
          </a:p>
          <a:p>
            <a:endParaRPr lang="en-US" dirty="0"/>
          </a:p>
        </p:txBody>
      </p:sp>
    </p:spTree>
    <p:extLst>
      <p:ext uri="{BB962C8B-B14F-4D97-AF65-F5344CB8AC3E}">
        <p14:creationId xmlns:p14="http://schemas.microsoft.com/office/powerpoint/2010/main" val="170153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4EB7F-40AF-D5CC-2F3E-406B41447BC5}"/>
              </a:ext>
            </a:extLst>
          </p:cNvPr>
          <p:cNvSpPr>
            <a:spLocks noGrp="1"/>
          </p:cNvSpPr>
          <p:nvPr>
            <p:ph type="title"/>
          </p:nvPr>
        </p:nvSpPr>
        <p:spPr/>
        <p:txBody>
          <a:bodyPr/>
          <a:lstStyle/>
          <a:p>
            <a:r>
              <a:rPr lang="en-US" dirty="0"/>
              <a:t>Point 2</a:t>
            </a:r>
          </a:p>
        </p:txBody>
      </p:sp>
      <p:sp>
        <p:nvSpPr>
          <p:cNvPr id="3" name="Content Placeholder 2">
            <a:extLst>
              <a:ext uri="{FF2B5EF4-FFF2-40B4-BE49-F238E27FC236}">
                <a16:creationId xmlns:a16="http://schemas.microsoft.com/office/drawing/2014/main" id="{3F74CDD9-5CBC-7FCA-B99C-3896E5F34E07}"/>
              </a:ext>
            </a:extLst>
          </p:cNvPr>
          <p:cNvSpPr>
            <a:spLocks noGrp="1"/>
          </p:cNvSpPr>
          <p:nvPr>
            <p:ph idx="1"/>
          </p:nvPr>
        </p:nvSpPr>
        <p:spPr/>
        <p:txBody>
          <a:bodyPr/>
          <a:lstStyle/>
          <a:p>
            <a:r>
              <a:rPr lang="en-US" dirty="0"/>
              <a:t>Visuals can convey more than text</a:t>
            </a:r>
          </a:p>
          <a:p>
            <a:r>
              <a:rPr lang="en-US" dirty="0"/>
              <a:t>1 image/visual per slide</a:t>
            </a:r>
          </a:p>
          <a:p>
            <a:r>
              <a:rPr lang="en-US" dirty="0"/>
              <a:t>You can use SmartArt (go to Insert, select SmartArt)</a:t>
            </a:r>
          </a:p>
          <a:p>
            <a:r>
              <a:rPr lang="en-US" dirty="0"/>
              <a:t>You can use MS Office images (go to Insert, select Pictures, select Stock Images)</a:t>
            </a:r>
          </a:p>
          <a:p>
            <a:r>
              <a:rPr lang="en-US" dirty="0"/>
              <a:t>If you use images from the internet</a:t>
            </a:r>
          </a:p>
          <a:p>
            <a:pPr lvl="1"/>
            <a:r>
              <a:rPr lang="en-US" dirty="0"/>
              <a:t>Check for copyright</a:t>
            </a:r>
          </a:p>
          <a:p>
            <a:pPr lvl="1"/>
            <a:r>
              <a:rPr lang="en-US" dirty="0"/>
              <a:t>Cite your source </a:t>
            </a:r>
          </a:p>
        </p:txBody>
      </p:sp>
    </p:spTree>
    <p:extLst>
      <p:ext uri="{BB962C8B-B14F-4D97-AF65-F5344CB8AC3E}">
        <p14:creationId xmlns:p14="http://schemas.microsoft.com/office/powerpoint/2010/main" val="3607609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5BC28-F8D6-205E-DD19-FE4F684AA2E1}"/>
              </a:ext>
            </a:extLst>
          </p:cNvPr>
          <p:cNvSpPr>
            <a:spLocks noGrp="1"/>
          </p:cNvSpPr>
          <p:nvPr>
            <p:ph type="title"/>
          </p:nvPr>
        </p:nvSpPr>
        <p:spPr/>
        <p:txBody>
          <a:bodyPr/>
          <a:lstStyle/>
          <a:p>
            <a:r>
              <a:rPr lang="en-US" dirty="0"/>
              <a:t>Point 3</a:t>
            </a:r>
          </a:p>
        </p:txBody>
      </p:sp>
      <p:sp>
        <p:nvSpPr>
          <p:cNvPr id="3" name="Content Placeholder 2">
            <a:extLst>
              <a:ext uri="{FF2B5EF4-FFF2-40B4-BE49-F238E27FC236}">
                <a16:creationId xmlns:a16="http://schemas.microsoft.com/office/drawing/2014/main" id="{5643BEA5-59E7-0178-654A-F870A8A71B8F}"/>
              </a:ext>
            </a:extLst>
          </p:cNvPr>
          <p:cNvSpPr>
            <a:spLocks noGrp="1"/>
          </p:cNvSpPr>
          <p:nvPr>
            <p:ph idx="1"/>
          </p:nvPr>
        </p:nvSpPr>
        <p:spPr/>
        <p:txBody>
          <a:bodyPr/>
          <a:lstStyle/>
          <a:p>
            <a:r>
              <a:rPr lang="en-US" dirty="0"/>
              <a:t>Speak clearly and slowly, be sure to articulate</a:t>
            </a:r>
          </a:p>
          <a:p>
            <a:r>
              <a:rPr lang="en-US" dirty="0"/>
              <a:t>Do not read the slides, add to what is on the slides</a:t>
            </a:r>
          </a:p>
          <a:p>
            <a:r>
              <a:rPr lang="en-US" dirty="0"/>
              <a:t>Practice a few times before recording</a:t>
            </a:r>
          </a:p>
          <a:p>
            <a:r>
              <a:rPr lang="en-US" dirty="0"/>
              <a:t>Make sure to keep your speech within the recommended length</a:t>
            </a:r>
          </a:p>
          <a:p>
            <a:endParaRPr lang="en-US" dirty="0"/>
          </a:p>
        </p:txBody>
      </p:sp>
    </p:spTree>
    <p:extLst>
      <p:ext uri="{BB962C8B-B14F-4D97-AF65-F5344CB8AC3E}">
        <p14:creationId xmlns:p14="http://schemas.microsoft.com/office/powerpoint/2010/main" val="958813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4E320-170A-67E6-2C1F-5BFB5885E64B}"/>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9850E794-B116-7CA3-465D-87E10F0E2B2B}"/>
              </a:ext>
            </a:extLst>
          </p:cNvPr>
          <p:cNvSpPr>
            <a:spLocks noGrp="1"/>
          </p:cNvSpPr>
          <p:nvPr>
            <p:ph idx="1"/>
          </p:nvPr>
        </p:nvSpPr>
        <p:spPr/>
        <p:txBody>
          <a:bodyPr/>
          <a:lstStyle/>
          <a:p>
            <a:r>
              <a:rPr lang="en-US" dirty="0"/>
              <a:t>Once you’ve completed your recording, watch it to ensure it’s correct</a:t>
            </a:r>
          </a:p>
          <a:p>
            <a:r>
              <a:rPr lang="en-US" dirty="0"/>
              <a:t>Edit or record again as needed</a:t>
            </a:r>
          </a:p>
          <a:p>
            <a:pPr marL="0" indent="0">
              <a:buNone/>
            </a:pPr>
            <a:endParaRPr lang="en-US" dirty="0"/>
          </a:p>
          <a:p>
            <a:endParaRPr lang="en-US" dirty="0"/>
          </a:p>
        </p:txBody>
      </p:sp>
    </p:spTree>
    <p:extLst>
      <p:ext uri="{BB962C8B-B14F-4D97-AF65-F5344CB8AC3E}">
        <p14:creationId xmlns:p14="http://schemas.microsoft.com/office/powerpoint/2010/main" val="1192895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D9116-FE71-BECD-00AB-3AACE1C1B241}"/>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89D53841-D047-4755-F33D-A2D3E521CEA8}"/>
              </a:ext>
            </a:extLst>
          </p:cNvPr>
          <p:cNvSpPr>
            <a:spLocks noGrp="1"/>
          </p:cNvSpPr>
          <p:nvPr>
            <p:ph idx="1"/>
          </p:nvPr>
        </p:nvSpPr>
        <p:spPr/>
        <p:txBody>
          <a:bodyPr/>
          <a:lstStyle/>
          <a:p>
            <a:r>
              <a:rPr lang="en-US" dirty="0"/>
              <a:t>Include your reference here</a:t>
            </a:r>
          </a:p>
        </p:txBody>
      </p:sp>
    </p:spTree>
    <p:extLst>
      <p:ext uri="{BB962C8B-B14F-4D97-AF65-F5344CB8AC3E}">
        <p14:creationId xmlns:p14="http://schemas.microsoft.com/office/powerpoint/2010/main" val="297352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340</Words>
  <Application>Microsoft Macintosh PowerPoint</Application>
  <PresentationFormat>Widescreen</PresentationFormat>
  <Paragraphs>44</Paragraphs>
  <Slides>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Title Here</vt:lpstr>
      <vt:lpstr>Introduction</vt:lpstr>
      <vt:lpstr>Point 1</vt:lpstr>
      <vt:lpstr>Point 2</vt:lpstr>
      <vt:lpstr>Point 3</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Here</dc:title>
  <dc:creator>Drake, Sara</dc:creator>
  <cp:lastModifiedBy>Drake, Sara</cp:lastModifiedBy>
  <cp:revision>3</cp:revision>
  <dcterms:created xsi:type="dcterms:W3CDTF">2022-11-14T17:19:37Z</dcterms:created>
  <dcterms:modified xsi:type="dcterms:W3CDTF">2022-11-14T17:39:21Z</dcterms:modified>
</cp:coreProperties>
</file>