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1/30/2018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3943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DA7C6AE9-C9C3-4529-8649-B4CAFFD66820}" vid="{38B3586D-31F6-4652-8A70-51936117204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Celestial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2018-01-30T21:51:20Z</dcterms:created>
  <dcterms:modified xsi:type="dcterms:W3CDTF">2018-01-30T21:51:49Z</dcterms:modified>
</cp:coreProperties>
</file>