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2.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3.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heme/themeOverride4.xml" ContentType="application/vnd.openxmlformats-officedocument.themeOverride+xml"/>
  <Override PartName="/ppt/notesSlides/notesSlide16.xml" ContentType="application/vnd.openxmlformats-officedocument.presentationml.notesSlide+xml"/>
  <Override PartName="/ppt/theme/themeOverride5.xml" ContentType="application/vnd.openxmlformats-officedocument.themeOverride+xml"/>
  <Override PartName="/ppt/notesSlides/notesSlide17.xml" ContentType="application/vnd.openxmlformats-officedocument.presentationml.notesSlide+xml"/>
  <Override PartName="/ppt/theme/themeOverride6.xml" ContentType="application/vnd.openxmlformats-officedocument.themeOverride+xml"/>
  <Override PartName="/ppt/notesSlides/notesSlide18.xml" ContentType="application/vnd.openxmlformats-officedocument.presentationml.notesSlide+xml"/>
  <Override PartName="/ppt/theme/themeOverride7.xml" ContentType="application/vnd.openxmlformats-officedocument.themeOverr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1" r:id="rId2"/>
  </p:sldMasterIdLst>
  <p:notesMasterIdLst>
    <p:notesMasterId r:id="rId25"/>
  </p:notesMasterIdLst>
  <p:sldIdLst>
    <p:sldId id="268" r:id="rId3"/>
    <p:sldId id="283" r:id="rId4"/>
    <p:sldId id="270" r:id="rId5"/>
    <p:sldId id="309" r:id="rId6"/>
    <p:sldId id="271" r:id="rId7"/>
    <p:sldId id="261" r:id="rId8"/>
    <p:sldId id="272" r:id="rId9"/>
    <p:sldId id="300" r:id="rId10"/>
    <p:sldId id="301" r:id="rId11"/>
    <p:sldId id="302" r:id="rId12"/>
    <p:sldId id="303" r:id="rId13"/>
    <p:sldId id="304" r:id="rId14"/>
    <p:sldId id="305" r:id="rId15"/>
    <p:sldId id="306" r:id="rId16"/>
    <p:sldId id="307" r:id="rId17"/>
    <p:sldId id="308" r:id="rId18"/>
    <p:sldId id="284" r:id="rId19"/>
    <p:sldId id="279" r:id="rId20"/>
    <p:sldId id="280" r:id="rId21"/>
    <p:sldId id="281" r:id="rId22"/>
    <p:sldId id="260" r:id="rId23"/>
    <p:sldId id="267" r:id="rId24"/>
  </p:sldIdLst>
  <p:sldSz cx="12192000" cy="6858000"/>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30" autoAdjust="0"/>
    <p:restoredTop sz="94660"/>
  </p:normalViewPr>
  <p:slideViewPr>
    <p:cSldViewPr>
      <p:cViewPr varScale="1">
        <p:scale>
          <a:sx n="108" d="100"/>
          <a:sy n="108" d="100"/>
        </p:scale>
        <p:origin x="666" y="102"/>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 /><Relationship Id="rId13" Type="http://schemas.openxmlformats.org/officeDocument/2006/relationships/slide" Target="slides/slide11.xml" /><Relationship Id="rId18" Type="http://schemas.openxmlformats.org/officeDocument/2006/relationships/slide" Target="slides/slide16.xml" /><Relationship Id="rId26" Type="http://schemas.openxmlformats.org/officeDocument/2006/relationships/presProps" Target="presProps.xml" /><Relationship Id="rId3" Type="http://schemas.openxmlformats.org/officeDocument/2006/relationships/slide" Target="slides/slide1.xml" /><Relationship Id="rId21" Type="http://schemas.openxmlformats.org/officeDocument/2006/relationships/slide" Target="slides/slide19.xml" /><Relationship Id="rId7" Type="http://schemas.openxmlformats.org/officeDocument/2006/relationships/slide" Target="slides/slide5.xml" /><Relationship Id="rId12" Type="http://schemas.openxmlformats.org/officeDocument/2006/relationships/slide" Target="slides/slide10.xml" /><Relationship Id="rId17" Type="http://schemas.openxmlformats.org/officeDocument/2006/relationships/slide" Target="slides/slide15.xml" /><Relationship Id="rId25" Type="http://schemas.openxmlformats.org/officeDocument/2006/relationships/notesMaster" Target="notesMasters/notesMaster1.xml" /><Relationship Id="rId2" Type="http://schemas.openxmlformats.org/officeDocument/2006/relationships/slideMaster" Target="slideMasters/slideMaster2.xml" /><Relationship Id="rId16" Type="http://schemas.openxmlformats.org/officeDocument/2006/relationships/slide" Target="slides/slide14.xml" /><Relationship Id="rId20" Type="http://schemas.openxmlformats.org/officeDocument/2006/relationships/slide" Target="slides/slide18.xml" /><Relationship Id="rId29"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4.xml" /><Relationship Id="rId11" Type="http://schemas.openxmlformats.org/officeDocument/2006/relationships/slide" Target="slides/slide9.xml" /><Relationship Id="rId24" Type="http://schemas.openxmlformats.org/officeDocument/2006/relationships/slide" Target="slides/slide22.xml" /><Relationship Id="rId5" Type="http://schemas.openxmlformats.org/officeDocument/2006/relationships/slide" Target="slides/slide3.xml" /><Relationship Id="rId15" Type="http://schemas.openxmlformats.org/officeDocument/2006/relationships/slide" Target="slides/slide13.xml" /><Relationship Id="rId23" Type="http://schemas.openxmlformats.org/officeDocument/2006/relationships/slide" Target="slides/slide21.xml" /><Relationship Id="rId28" Type="http://schemas.openxmlformats.org/officeDocument/2006/relationships/theme" Target="theme/theme1.xml" /><Relationship Id="rId10" Type="http://schemas.openxmlformats.org/officeDocument/2006/relationships/slide" Target="slides/slide8.xml" /><Relationship Id="rId19" Type="http://schemas.openxmlformats.org/officeDocument/2006/relationships/slide" Target="slides/slide17.xml" /><Relationship Id="rId4" Type="http://schemas.openxmlformats.org/officeDocument/2006/relationships/slide" Target="slides/slide2.xml" /><Relationship Id="rId9" Type="http://schemas.openxmlformats.org/officeDocument/2006/relationships/slide" Target="slides/slide7.xml" /><Relationship Id="rId14" Type="http://schemas.openxmlformats.org/officeDocument/2006/relationships/slide" Target="slides/slide12.xml" /><Relationship Id="rId22" Type="http://schemas.openxmlformats.org/officeDocument/2006/relationships/slide" Target="slides/slide20.xml" /><Relationship Id="rId27" Type="http://schemas.openxmlformats.org/officeDocument/2006/relationships/viewProps" Target="viewProps.xml" /></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36623B57-20CA-476C-8BCB-34DADAB170AD}"/>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8195" name="Rectangle 3">
            <a:extLst>
              <a:ext uri="{FF2B5EF4-FFF2-40B4-BE49-F238E27FC236}">
                <a16:creationId xmlns:a16="http://schemas.microsoft.com/office/drawing/2014/main" id="{B5571B33-7113-4C02-BC6F-4028E13963BA}"/>
              </a:ext>
            </a:extLst>
          </p:cNvPr>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14340" name="Rectangle 4">
            <a:extLst>
              <a:ext uri="{FF2B5EF4-FFF2-40B4-BE49-F238E27FC236}">
                <a16:creationId xmlns:a16="http://schemas.microsoft.com/office/drawing/2014/main" id="{60B7DD05-C14E-4FFE-8A71-B86C8212F91E}"/>
              </a:ext>
            </a:extLst>
          </p:cNvPr>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7" name="Rectangle 5">
            <a:extLst>
              <a:ext uri="{FF2B5EF4-FFF2-40B4-BE49-F238E27FC236}">
                <a16:creationId xmlns:a16="http://schemas.microsoft.com/office/drawing/2014/main" id="{FD833AD5-2D8D-427F-8AB4-C00A441A071A}"/>
              </a:ext>
            </a:extLst>
          </p:cNvPr>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198" name="Rectangle 6">
            <a:extLst>
              <a:ext uri="{FF2B5EF4-FFF2-40B4-BE49-F238E27FC236}">
                <a16:creationId xmlns:a16="http://schemas.microsoft.com/office/drawing/2014/main" id="{09490FB2-564A-4DC0-9590-21F1835FC47F}"/>
              </a:ext>
            </a:extLst>
          </p:cNvPr>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8199" name="Rectangle 7">
            <a:extLst>
              <a:ext uri="{FF2B5EF4-FFF2-40B4-BE49-F238E27FC236}">
                <a16:creationId xmlns:a16="http://schemas.microsoft.com/office/drawing/2014/main" id="{77EA3B39-33BF-4B18-B698-D325927B1916}"/>
              </a:ext>
            </a:extLst>
          </p:cNvPr>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109A879C-6B9A-467A-A4A2-BFD09DB3227F}"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 /><Relationship Id="rId1" Type="http://schemas.openxmlformats.org/officeDocument/2006/relationships/notesMaster" Target="../notesMasters/notesMaster1.xml" /></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 /><Relationship Id="rId1" Type="http://schemas.openxmlformats.org/officeDocument/2006/relationships/notesMaster" Target="../notesMasters/notesMaster1.xml" /></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 /><Relationship Id="rId1" Type="http://schemas.openxmlformats.org/officeDocument/2006/relationships/notesMaster" Target="../notesMasters/notesMaster1.xml" /></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86BFAE1B-F7A9-436C-9D56-AE5AB696949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A69CDCB6-88D4-48A1-BB97-EED40A3D34DF}" type="slidenum">
              <a:rPr lang="en-US" altLang="en-US" sz="1200"/>
              <a:pPr/>
              <a:t>1</a:t>
            </a:fld>
            <a:endParaRPr lang="en-US" altLang="en-US" sz="1200"/>
          </a:p>
        </p:txBody>
      </p:sp>
      <p:sp>
        <p:nvSpPr>
          <p:cNvPr id="16387" name="Rectangle 2">
            <a:extLst>
              <a:ext uri="{FF2B5EF4-FFF2-40B4-BE49-F238E27FC236}">
                <a16:creationId xmlns:a16="http://schemas.microsoft.com/office/drawing/2014/main" id="{22A70E80-8EB5-45F1-A9D0-FBD63CE6EDD0}"/>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721428BD-9318-4D15-AE9A-890D924A82D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70815C31-30B1-4686-B188-ED06F2F18520}"/>
              </a:ext>
            </a:extLst>
          </p:cNvPr>
          <p:cNvSpPr>
            <a:spLocks noGrp="1" noRot="1" noChangeAspect="1" noChangeArrowheads="1" noTextEdit="1"/>
          </p:cNvSpPr>
          <p:nvPr>
            <p:ph type="sldImg"/>
          </p:nvPr>
        </p:nvSpPr>
        <p:spPr>
          <a:ln/>
        </p:spPr>
      </p:sp>
      <p:sp>
        <p:nvSpPr>
          <p:cNvPr id="18435" name="Notes Placeholder 2">
            <a:extLst>
              <a:ext uri="{FF2B5EF4-FFF2-40B4-BE49-F238E27FC236}">
                <a16:creationId xmlns:a16="http://schemas.microsoft.com/office/drawing/2014/main" id="{404481A3-C821-4048-9C6E-267DE832697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18436" name="Slide Number Placeholder 3">
            <a:extLst>
              <a:ext uri="{FF2B5EF4-FFF2-40B4-BE49-F238E27FC236}">
                <a16:creationId xmlns:a16="http://schemas.microsoft.com/office/drawing/2014/main" id="{5C88676E-3C4E-41FA-B0DE-49C1C656A01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9EEEFED9-378B-4A6E-93B7-7FCB301E06B6}" type="slidenum">
              <a:rPr lang="en-US" altLang="en-US" sz="1200">
                <a:solidFill>
                  <a:srgbClr val="000000"/>
                </a:solidFill>
              </a:rPr>
              <a:pPr/>
              <a:t>2</a:t>
            </a:fld>
            <a:endParaRPr lang="en-US" altLang="en-US" sz="1200">
              <a:solidFill>
                <a:srgbClr val="000000"/>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1898F897-52AA-4C2B-B2CB-AC2B1254F7E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854A8C46-6520-486C-AE42-3209D0D6F66E}" type="slidenum">
              <a:rPr lang="en-US" altLang="en-US" sz="1200">
                <a:solidFill>
                  <a:srgbClr val="000000"/>
                </a:solidFill>
              </a:rPr>
              <a:pPr/>
              <a:t>3</a:t>
            </a:fld>
            <a:endParaRPr lang="en-US" altLang="en-US" sz="1200">
              <a:solidFill>
                <a:srgbClr val="000000"/>
              </a:solidFill>
            </a:endParaRPr>
          </a:p>
        </p:txBody>
      </p:sp>
      <p:sp>
        <p:nvSpPr>
          <p:cNvPr id="20483" name="Rectangle 2">
            <a:extLst>
              <a:ext uri="{FF2B5EF4-FFF2-40B4-BE49-F238E27FC236}">
                <a16:creationId xmlns:a16="http://schemas.microsoft.com/office/drawing/2014/main" id="{6BA035AB-7680-4371-83F1-EDF2972FB410}"/>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1A3FF11E-CC05-40B1-8482-2EA12CA620B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B0713EEE-B8FF-4B56-88CC-3B6F6184944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1EF5A767-0FE8-4A9D-8660-45D5EF8416DF}" type="slidenum">
              <a:rPr lang="en-US" altLang="en-US" sz="1200">
                <a:solidFill>
                  <a:srgbClr val="000000"/>
                </a:solidFill>
              </a:rPr>
              <a:pPr/>
              <a:t>5</a:t>
            </a:fld>
            <a:endParaRPr lang="en-US" altLang="en-US" sz="1200">
              <a:solidFill>
                <a:srgbClr val="000000"/>
              </a:solidFill>
            </a:endParaRPr>
          </a:p>
        </p:txBody>
      </p:sp>
      <p:sp>
        <p:nvSpPr>
          <p:cNvPr id="23555" name="Rectangle 2">
            <a:extLst>
              <a:ext uri="{FF2B5EF4-FFF2-40B4-BE49-F238E27FC236}">
                <a16:creationId xmlns:a16="http://schemas.microsoft.com/office/drawing/2014/main" id="{0F9A9149-4AD6-47BB-94A8-A48EC1C1DC2F}"/>
              </a:ext>
            </a:extLst>
          </p:cNvPr>
          <p:cNvSpPr>
            <a:spLocks noGrp="1" noRot="1" noChangeAspect="1" noChangeArrowheads="1" noTextEdit="1"/>
          </p:cNvSpPr>
          <p:nvPr>
            <p:ph type="sldImg"/>
          </p:nvPr>
        </p:nvSpPr>
        <p:spPr>
          <a:ln/>
        </p:spPr>
      </p:sp>
      <p:sp>
        <p:nvSpPr>
          <p:cNvPr id="23556" name="Rectangle 3">
            <a:extLst>
              <a:ext uri="{FF2B5EF4-FFF2-40B4-BE49-F238E27FC236}">
                <a16:creationId xmlns:a16="http://schemas.microsoft.com/office/drawing/2014/main" id="{2E556E69-C832-442B-9919-13E290F595B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474A54D4-A6C9-48C3-9E7D-CFDF038A3FC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51C8DC0B-8BBE-4DE6-89F5-F46B7BEDD3C4}" type="slidenum">
              <a:rPr lang="en-US" altLang="en-US" sz="1200">
                <a:solidFill>
                  <a:srgbClr val="000000"/>
                </a:solidFill>
              </a:rPr>
              <a:pPr/>
              <a:t>6</a:t>
            </a:fld>
            <a:endParaRPr lang="en-US" altLang="en-US" sz="1200">
              <a:solidFill>
                <a:srgbClr val="000000"/>
              </a:solidFill>
            </a:endParaRPr>
          </a:p>
        </p:txBody>
      </p:sp>
      <p:sp>
        <p:nvSpPr>
          <p:cNvPr id="25603" name="Rectangle 2">
            <a:extLst>
              <a:ext uri="{FF2B5EF4-FFF2-40B4-BE49-F238E27FC236}">
                <a16:creationId xmlns:a16="http://schemas.microsoft.com/office/drawing/2014/main" id="{75F08E9A-F0B2-432B-A875-6B09A5940A28}"/>
              </a:ext>
            </a:extLst>
          </p:cNvPr>
          <p:cNvSpPr>
            <a:spLocks noGrp="1" noRot="1" noChangeAspect="1" noChangeArrowheads="1" noTextEdit="1"/>
          </p:cNvSpPr>
          <p:nvPr>
            <p:ph type="sldImg"/>
          </p:nvPr>
        </p:nvSpPr>
        <p:spPr>
          <a:xfrm>
            <a:off x="401638" y="684213"/>
            <a:ext cx="6056312" cy="3408362"/>
          </a:xfrm>
          <a:ln w="12700"/>
        </p:spPr>
      </p:sp>
      <p:sp>
        <p:nvSpPr>
          <p:cNvPr id="25604" name="Rectangle 3">
            <a:extLst>
              <a:ext uri="{FF2B5EF4-FFF2-40B4-BE49-F238E27FC236}">
                <a16:creationId xmlns:a16="http://schemas.microsoft.com/office/drawing/2014/main" id="{A9364587-C860-4970-84D0-5B3C9D0D19E3}"/>
              </a:ext>
            </a:extLst>
          </p:cNvPr>
          <p:cNvSpPr>
            <a:spLocks noGrp="1" noChangeArrowheads="1"/>
          </p:cNvSpPr>
          <p:nvPr>
            <p:ph type="body" idx="1"/>
          </p:nvPr>
        </p:nvSpPr>
        <p:spPr>
          <a:xfrm>
            <a:off x="914400" y="4321175"/>
            <a:ext cx="5029200" cy="41703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5D9E40DE-AAF0-4CF1-B328-D6AEF3D61AB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1F660FEC-098C-48CA-922E-EC0505585620}" type="slidenum">
              <a:rPr lang="en-US" altLang="en-US" sz="1200"/>
              <a:pPr/>
              <a:t>7</a:t>
            </a:fld>
            <a:endParaRPr lang="en-US" altLang="en-US" sz="1200"/>
          </a:p>
        </p:txBody>
      </p:sp>
      <p:sp>
        <p:nvSpPr>
          <p:cNvPr id="27651" name="Rectangle 2">
            <a:extLst>
              <a:ext uri="{FF2B5EF4-FFF2-40B4-BE49-F238E27FC236}">
                <a16:creationId xmlns:a16="http://schemas.microsoft.com/office/drawing/2014/main" id="{31A14EB7-7BB0-4988-BEAF-A21D7FC7BD35}"/>
              </a:ext>
            </a:extLst>
          </p:cNvPr>
          <p:cNvSpPr>
            <a:spLocks noGrp="1" noRot="1" noChangeAspect="1" noChangeArrowheads="1" noTextEdit="1"/>
          </p:cNvSpPr>
          <p:nvPr>
            <p:ph type="sldImg"/>
          </p:nvPr>
        </p:nvSpPr>
        <p:spPr>
          <a:ln/>
        </p:spPr>
      </p:sp>
      <p:sp>
        <p:nvSpPr>
          <p:cNvPr id="27652" name="Rectangle 3">
            <a:extLst>
              <a:ext uri="{FF2B5EF4-FFF2-40B4-BE49-F238E27FC236}">
                <a16:creationId xmlns:a16="http://schemas.microsoft.com/office/drawing/2014/main" id="{D5D1EE7B-D16C-4764-AEF4-E9DA3EF4BFB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6A9AC116-42FF-458B-A807-9541855F7E0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34C046E1-FB01-4A34-A751-331AEDBC7150}" type="slidenum">
              <a:rPr lang="en-US" altLang="en-US" sz="1200"/>
              <a:pPr/>
              <a:t>8</a:t>
            </a:fld>
            <a:endParaRPr lang="en-US" altLang="en-US" sz="1200"/>
          </a:p>
        </p:txBody>
      </p:sp>
      <p:sp>
        <p:nvSpPr>
          <p:cNvPr id="29699" name="Rectangle 2">
            <a:extLst>
              <a:ext uri="{FF2B5EF4-FFF2-40B4-BE49-F238E27FC236}">
                <a16:creationId xmlns:a16="http://schemas.microsoft.com/office/drawing/2014/main" id="{5149A9FA-97C7-4DD5-BE48-D20AF00EC39C}"/>
              </a:ext>
            </a:extLst>
          </p:cNvPr>
          <p:cNvSpPr>
            <a:spLocks noGrp="1" noRot="1" noChangeAspect="1" noChangeArrowheads="1" noTextEdit="1"/>
          </p:cNvSpPr>
          <p:nvPr>
            <p:ph type="sldImg"/>
          </p:nvPr>
        </p:nvSpPr>
        <p:spPr>
          <a:ln/>
        </p:spPr>
      </p:sp>
      <p:sp>
        <p:nvSpPr>
          <p:cNvPr id="29700" name="Rectangle 3">
            <a:extLst>
              <a:ext uri="{FF2B5EF4-FFF2-40B4-BE49-F238E27FC236}">
                <a16:creationId xmlns:a16="http://schemas.microsoft.com/office/drawing/2014/main" id="{1171A067-32C7-489D-B651-A49E524205D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2480F242-CBE5-42B8-90C1-B68244E2016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1E10B455-F547-426A-ACA8-D13BA3BB9A2A}" type="slidenum">
              <a:rPr lang="en-US" altLang="en-US" sz="1200"/>
              <a:pPr/>
              <a:t>9</a:t>
            </a:fld>
            <a:endParaRPr lang="en-US" altLang="en-US" sz="1200"/>
          </a:p>
        </p:txBody>
      </p:sp>
      <p:sp>
        <p:nvSpPr>
          <p:cNvPr id="31747" name="Rectangle 2">
            <a:extLst>
              <a:ext uri="{FF2B5EF4-FFF2-40B4-BE49-F238E27FC236}">
                <a16:creationId xmlns:a16="http://schemas.microsoft.com/office/drawing/2014/main" id="{2107C505-EF0E-4CE4-B41A-2C1BC6B73469}"/>
              </a:ext>
            </a:extLst>
          </p:cNvPr>
          <p:cNvSpPr>
            <a:spLocks noGrp="1" noRot="1" noChangeAspect="1" noChangeArrowheads="1" noTextEdit="1"/>
          </p:cNvSpPr>
          <p:nvPr>
            <p:ph type="sldImg"/>
          </p:nvPr>
        </p:nvSpPr>
        <p:spPr>
          <a:ln/>
        </p:spPr>
      </p:sp>
      <p:sp>
        <p:nvSpPr>
          <p:cNvPr id="31748" name="Rectangle 3">
            <a:extLst>
              <a:ext uri="{FF2B5EF4-FFF2-40B4-BE49-F238E27FC236}">
                <a16:creationId xmlns:a16="http://schemas.microsoft.com/office/drawing/2014/main" id="{E2F288F8-A2B7-47CB-809F-3BF56B50703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C3C96764-B8E3-4E1B-BA0C-BC0C6B6118A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14D022BE-5CAE-4151-AC67-001597A3C3BB}" type="slidenum">
              <a:rPr lang="en-US" altLang="en-US" sz="1200"/>
              <a:pPr/>
              <a:t>10</a:t>
            </a:fld>
            <a:endParaRPr lang="en-US" altLang="en-US" sz="1200"/>
          </a:p>
        </p:txBody>
      </p:sp>
      <p:sp>
        <p:nvSpPr>
          <p:cNvPr id="33795" name="Rectangle 2">
            <a:extLst>
              <a:ext uri="{FF2B5EF4-FFF2-40B4-BE49-F238E27FC236}">
                <a16:creationId xmlns:a16="http://schemas.microsoft.com/office/drawing/2014/main" id="{8C649E19-271F-4035-90E5-3FA4F7B84D23}"/>
              </a:ext>
            </a:extLst>
          </p:cNvPr>
          <p:cNvSpPr>
            <a:spLocks noGrp="1" noRot="1" noChangeAspect="1" noChangeArrowheads="1" noTextEdit="1"/>
          </p:cNvSpPr>
          <p:nvPr>
            <p:ph type="sldImg"/>
          </p:nvPr>
        </p:nvSpPr>
        <p:spPr>
          <a:ln/>
        </p:spPr>
      </p:sp>
      <p:sp>
        <p:nvSpPr>
          <p:cNvPr id="33796" name="Rectangle 3">
            <a:extLst>
              <a:ext uri="{FF2B5EF4-FFF2-40B4-BE49-F238E27FC236}">
                <a16:creationId xmlns:a16="http://schemas.microsoft.com/office/drawing/2014/main" id="{B6DE1201-36E6-45ED-99AB-8045AD02828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726FC1F5-417B-47C6-8119-EB96C2CC42B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7F00B87F-A0F9-4AB2-8104-C97023D5D389}" type="slidenum">
              <a:rPr lang="en-US" altLang="en-US" sz="1200"/>
              <a:pPr/>
              <a:t>11</a:t>
            </a:fld>
            <a:endParaRPr lang="en-US" altLang="en-US" sz="1200"/>
          </a:p>
        </p:txBody>
      </p:sp>
      <p:sp>
        <p:nvSpPr>
          <p:cNvPr id="35843" name="Rectangle 2">
            <a:extLst>
              <a:ext uri="{FF2B5EF4-FFF2-40B4-BE49-F238E27FC236}">
                <a16:creationId xmlns:a16="http://schemas.microsoft.com/office/drawing/2014/main" id="{844007F9-11BB-41D6-8C1A-631905EEF061}"/>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0CC19DCD-883B-4FF0-8BA7-A4FC743BD7B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30074859-FCDA-4657-8F35-9EA09E8625BE}"/>
              </a:ext>
            </a:extLst>
          </p:cNvPr>
          <p:cNvSpPr>
            <a:spLocks noGrp="1" noRot="1" noChangeAspect="1" noChangeArrowheads="1" noTextEdit="1"/>
          </p:cNvSpPr>
          <p:nvPr>
            <p:ph type="sldImg"/>
          </p:nvPr>
        </p:nvSpPr>
        <p:spPr>
          <a:ln/>
        </p:spPr>
      </p:sp>
      <p:sp>
        <p:nvSpPr>
          <p:cNvPr id="37891" name="Notes Placeholder 2">
            <a:extLst>
              <a:ext uri="{FF2B5EF4-FFF2-40B4-BE49-F238E27FC236}">
                <a16:creationId xmlns:a16="http://schemas.microsoft.com/office/drawing/2014/main" id="{2F99CFD7-1D86-4C43-AAD2-3C708D33888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37892" name="Slide Number Placeholder 3">
            <a:extLst>
              <a:ext uri="{FF2B5EF4-FFF2-40B4-BE49-F238E27FC236}">
                <a16:creationId xmlns:a16="http://schemas.microsoft.com/office/drawing/2014/main" id="{25C6DFA3-D699-4CE4-AFF4-7EE8658CD34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5109AF23-DA00-430F-A1AB-CEF87C924D12}" type="slidenum">
              <a:rPr lang="en-US" altLang="en-US" sz="1200"/>
              <a:pPr/>
              <a:t>12</a:t>
            </a:fld>
            <a:endParaRPr lang="en-US" altLang="en-US" sz="12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7A140EAA-A1CF-4E33-A2E6-8D474780669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4781CF75-9B03-44D4-A0CF-48249646544B}" type="slidenum">
              <a:rPr lang="en-US" altLang="en-US" sz="1200"/>
              <a:pPr/>
              <a:t>13</a:t>
            </a:fld>
            <a:endParaRPr lang="en-US" altLang="en-US" sz="1200"/>
          </a:p>
        </p:txBody>
      </p:sp>
      <p:sp>
        <p:nvSpPr>
          <p:cNvPr id="39939" name="Rectangle 2">
            <a:extLst>
              <a:ext uri="{FF2B5EF4-FFF2-40B4-BE49-F238E27FC236}">
                <a16:creationId xmlns:a16="http://schemas.microsoft.com/office/drawing/2014/main" id="{C762D026-C9DB-4F81-9DEA-7BA0A6B7DE1E}"/>
              </a:ext>
            </a:extLst>
          </p:cNvPr>
          <p:cNvSpPr>
            <a:spLocks noGrp="1" noRot="1" noChangeAspect="1" noChangeArrowheads="1" noTextEdit="1"/>
          </p:cNvSpPr>
          <p:nvPr>
            <p:ph type="sldImg"/>
          </p:nvPr>
        </p:nvSpPr>
        <p:spPr>
          <a:ln/>
        </p:spPr>
      </p:sp>
      <p:sp>
        <p:nvSpPr>
          <p:cNvPr id="39940" name="Rectangle 3">
            <a:extLst>
              <a:ext uri="{FF2B5EF4-FFF2-40B4-BE49-F238E27FC236}">
                <a16:creationId xmlns:a16="http://schemas.microsoft.com/office/drawing/2014/main" id="{7BB29735-46CA-4867-9DAD-23FAE050C54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2B980FA0-3BA5-4C84-95AB-1C9AA52B2DD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FB738959-A339-41AD-9B38-F448ECCE5959}" type="slidenum">
              <a:rPr lang="en-US" altLang="en-US" sz="1200"/>
              <a:pPr/>
              <a:t>14</a:t>
            </a:fld>
            <a:endParaRPr lang="en-US" altLang="en-US" sz="1200"/>
          </a:p>
        </p:txBody>
      </p:sp>
      <p:sp>
        <p:nvSpPr>
          <p:cNvPr id="41987" name="Rectangle 2">
            <a:extLst>
              <a:ext uri="{FF2B5EF4-FFF2-40B4-BE49-F238E27FC236}">
                <a16:creationId xmlns:a16="http://schemas.microsoft.com/office/drawing/2014/main" id="{78743C76-DB8F-4884-A4BF-CA2AB34B5B15}"/>
              </a:ext>
            </a:extLst>
          </p:cNvPr>
          <p:cNvSpPr>
            <a:spLocks noGrp="1" noRot="1" noChangeAspect="1" noChangeArrowheads="1" noTextEdit="1"/>
          </p:cNvSpPr>
          <p:nvPr>
            <p:ph type="sldImg"/>
          </p:nvPr>
        </p:nvSpPr>
        <p:spPr>
          <a:ln/>
        </p:spPr>
      </p:sp>
      <p:sp>
        <p:nvSpPr>
          <p:cNvPr id="41988" name="Rectangle 3">
            <a:extLst>
              <a:ext uri="{FF2B5EF4-FFF2-40B4-BE49-F238E27FC236}">
                <a16:creationId xmlns:a16="http://schemas.microsoft.com/office/drawing/2014/main" id="{11F01DB5-9057-4127-AD56-CE3755DABAB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EBC45AC7-EFBA-45F6-BCE4-4C2F3B943B2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5D4ECC29-F99D-490F-B415-9E1851405105}" type="slidenum">
              <a:rPr lang="en-US" altLang="en-US" sz="1200"/>
              <a:pPr/>
              <a:t>15</a:t>
            </a:fld>
            <a:endParaRPr lang="en-US" altLang="en-US" sz="1200"/>
          </a:p>
        </p:txBody>
      </p:sp>
      <p:sp>
        <p:nvSpPr>
          <p:cNvPr id="44035" name="Rectangle 2">
            <a:extLst>
              <a:ext uri="{FF2B5EF4-FFF2-40B4-BE49-F238E27FC236}">
                <a16:creationId xmlns:a16="http://schemas.microsoft.com/office/drawing/2014/main" id="{B4813F76-740D-4369-8D19-E3D7A6598C10}"/>
              </a:ext>
            </a:extLst>
          </p:cNvPr>
          <p:cNvSpPr>
            <a:spLocks noGrp="1" noRot="1" noChangeAspect="1" noChangeArrowheads="1" noTextEdit="1"/>
          </p:cNvSpPr>
          <p:nvPr>
            <p:ph type="sldImg"/>
          </p:nvPr>
        </p:nvSpPr>
        <p:spPr>
          <a:ln/>
        </p:spPr>
      </p:sp>
      <p:sp>
        <p:nvSpPr>
          <p:cNvPr id="44036" name="Rectangle 3">
            <a:extLst>
              <a:ext uri="{FF2B5EF4-FFF2-40B4-BE49-F238E27FC236}">
                <a16:creationId xmlns:a16="http://schemas.microsoft.com/office/drawing/2014/main" id="{7C123F3C-5866-41D9-930D-3F9887AA1B1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1DFE1086-7B73-46D3-BE34-8C736AE39083}"/>
              </a:ext>
            </a:extLst>
          </p:cNvPr>
          <p:cNvSpPr>
            <a:spLocks noGrp="1" noRot="1" noChangeAspect="1" noChangeArrowheads="1" noTextEdit="1"/>
          </p:cNvSpPr>
          <p:nvPr>
            <p:ph type="sldImg"/>
          </p:nvPr>
        </p:nvSpPr>
        <p:spPr>
          <a:ln/>
        </p:spPr>
      </p:sp>
      <p:sp>
        <p:nvSpPr>
          <p:cNvPr id="46083" name="Notes Placeholder 2">
            <a:extLst>
              <a:ext uri="{FF2B5EF4-FFF2-40B4-BE49-F238E27FC236}">
                <a16:creationId xmlns:a16="http://schemas.microsoft.com/office/drawing/2014/main" id="{217C1DE3-FBED-420A-9E1C-21EEF9B74C3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46084" name="Slide Number Placeholder 3">
            <a:extLst>
              <a:ext uri="{FF2B5EF4-FFF2-40B4-BE49-F238E27FC236}">
                <a16:creationId xmlns:a16="http://schemas.microsoft.com/office/drawing/2014/main" id="{55E2FAB2-E4B6-4139-A235-C4534237929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142D0695-96A9-4259-B5C8-B876578F0FDD}" type="slidenum">
              <a:rPr lang="en-US" altLang="en-US" sz="1200"/>
              <a:pPr/>
              <a:t>16</a:t>
            </a:fld>
            <a:endParaRPr lang="en-US" altLang="en-US" sz="12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30E32CFE-92E6-4F01-85BB-29E4DDB393E2}"/>
              </a:ext>
            </a:extLst>
          </p:cNvPr>
          <p:cNvSpPr>
            <a:spLocks noGrp="1" noRot="1" noChangeAspect="1" noChangeArrowheads="1" noTextEdit="1"/>
          </p:cNvSpPr>
          <p:nvPr>
            <p:ph type="sldImg"/>
          </p:nvPr>
        </p:nvSpPr>
        <p:spPr>
          <a:ln/>
        </p:spPr>
      </p:sp>
      <p:sp>
        <p:nvSpPr>
          <p:cNvPr id="48131" name="Notes Placeholder 2">
            <a:extLst>
              <a:ext uri="{FF2B5EF4-FFF2-40B4-BE49-F238E27FC236}">
                <a16:creationId xmlns:a16="http://schemas.microsoft.com/office/drawing/2014/main" id="{6EE17A19-2BDE-4111-9DA6-1A5CCB85558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48132" name="Slide Number Placeholder 3">
            <a:extLst>
              <a:ext uri="{FF2B5EF4-FFF2-40B4-BE49-F238E27FC236}">
                <a16:creationId xmlns:a16="http://schemas.microsoft.com/office/drawing/2014/main" id="{4C97BB28-3F66-4561-9BA8-16A051482AA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0AE95342-6F86-4CFD-8E93-0E5EE9D44C68}" type="slidenum">
              <a:rPr lang="en-US" altLang="en-US" sz="1200"/>
              <a:pPr/>
              <a:t>17</a:t>
            </a:fld>
            <a:endParaRPr lang="en-US" altLang="en-US" sz="12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a:extLst>
              <a:ext uri="{FF2B5EF4-FFF2-40B4-BE49-F238E27FC236}">
                <a16:creationId xmlns:a16="http://schemas.microsoft.com/office/drawing/2014/main" id="{B6237C7B-7A4A-4226-963A-5D7D503C9FB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CF236D22-B5DC-4D69-9B5A-28D5CD752D34}" type="slidenum">
              <a:rPr lang="en-US" altLang="en-US" sz="1200"/>
              <a:pPr/>
              <a:t>18</a:t>
            </a:fld>
            <a:endParaRPr lang="en-US" altLang="en-US" sz="1200"/>
          </a:p>
        </p:txBody>
      </p:sp>
      <p:sp>
        <p:nvSpPr>
          <p:cNvPr id="50179" name="Rectangle 7">
            <a:extLst>
              <a:ext uri="{FF2B5EF4-FFF2-40B4-BE49-F238E27FC236}">
                <a16:creationId xmlns:a16="http://schemas.microsoft.com/office/drawing/2014/main" id="{D4D34EEF-59AD-4FB5-B464-4562F46F23C5}"/>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r" eaLnBrk="1" hangingPunct="1"/>
            <a:fld id="{B5357A42-B26B-4F8D-AEB5-3DF3D945EE36}" type="slidenum">
              <a:rPr lang="en-US" altLang="en-US" sz="1200">
                <a:latin typeface="Arial" panose="020B0604020202020204" pitchFamily="34" charset="0"/>
              </a:rPr>
              <a:pPr algn="r" eaLnBrk="1" hangingPunct="1"/>
              <a:t>18</a:t>
            </a:fld>
            <a:endParaRPr lang="en-US" altLang="en-US" sz="1200">
              <a:latin typeface="Arial" panose="020B0604020202020204" pitchFamily="34" charset="0"/>
            </a:endParaRPr>
          </a:p>
        </p:txBody>
      </p:sp>
      <p:sp>
        <p:nvSpPr>
          <p:cNvPr id="50180" name="Rectangle 2">
            <a:extLst>
              <a:ext uri="{FF2B5EF4-FFF2-40B4-BE49-F238E27FC236}">
                <a16:creationId xmlns:a16="http://schemas.microsoft.com/office/drawing/2014/main" id="{9B92DDB0-697C-446A-8432-C3EC03C7198E}"/>
              </a:ext>
            </a:extLst>
          </p:cNvPr>
          <p:cNvSpPr>
            <a:spLocks noGrp="1" noRot="1" noChangeAspect="1" noChangeArrowheads="1" noTextEdit="1"/>
          </p:cNvSpPr>
          <p:nvPr>
            <p:ph type="sldImg"/>
          </p:nvPr>
        </p:nvSpPr>
        <p:spPr>
          <a:ln/>
        </p:spPr>
      </p:sp>
      <p:sp>
        <p:nvSpPr>
          <p:cNvPr id="50181" name="Rectangle 3">
            <a:extLst>
              <a:ext uri="{FF2B5EF4-FFF2-40B4-BE49-F238E27FC236}">
                <a16:creationId xmlns:a16="http://schemas.microsoft.com/office/drawing/2014/main" id="{C7264905-76C3-4C79-9D00-AB1D260639D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~370ppm CO2, ~300ppb</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35ECD3E1-575B-41F7-B540-5BB4D5D9BB6F}"/>
              </a:ext>
            </a:extLst>
          </p:cNvPr>
          <p:cNvSpPr>
            <a:spLocks noGrp="1" noRot="1" noChangeAspect="1" noChangeArrowheads="1" noTextEdit="1"/>
          </p:cNvSpPr>
          <p:nvPr>
            <p:ph type="sldImg"/>
          </p:nvPr>
        </p:nvSpPr>
        <p:spPr>
          <a:ln/>
        </p:spPr>
      </p:sp>
      <p:sp>
        <p:nvSpPr>
          <p:cNvPr id="52227" name="Notes Placeholder 2">
            <a:extLst>
              <a:ext uri="{FF2B5EF4-FFF2-40B4-BE49-F238E27FC236}">
                <a16:creationId xmlns:a16="http://schemas.microsoft.com/office/drawing/2014/main" id="{46264AAE-59FA-4B55-9828-984BA25C392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52228" name="Slide Number Placeholder 3">
            <a:extLst>
              <a:ext uri="{FF2B5EF4-FFF2-40B4-BE49-F238E27FC236}">
                <a16:creationId xmlns:a16="http://schemas.microsoft.com/office/drawing/2014/main" id="{E832FA6D-4C9E-4104-862C-00830AC0A6E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1F9FC9B5-D6C3-4F7A-A255-39F1B91AE228}" type="slidenum">
              <a:rPr lang="en-US" altLang="en-US" sz="1200"/>
              <a:pPr/>
              <a:t>19</a:t>
            </a:fld>
            <a:endParaRPr lang="en-US" altLang="en-US" sz="120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F85ED0D6-6CFD-452A-9417-FEBAAE9FF389}"/>
              </a:ext>
            </a:extLst>
          </p:cNvPr>
          <p:cNvSpPr>
            <a:spLocks noGrp="1" noRot="1" noChangeAspect="1" noChangeArrowheads="1" noTextEdit="1"/>
          </p:cNvSpPr>
          <p:nvPr>
            <p:ph type="sldImg"/>
          </p:nvPr>
        </p:nvSpPr>
        <p:spPr>
          <a:ln/>
        </p:spPr>
      </p:sp>
      <p:sp>
        <p:nvSpPr>
          <p:cNvPr id="54275" name="Notes Placeholder 2">
            <a:extLst>
              <a:ext uri="{FF2B5EF4-FFF2-40B4-BE49-F238E27FC236}">
                <a16:creationId xmlns:a16="http://schemas.microsoft.com/office/drawing/2014/main" id="{8B714164-C0D6-4AEA-9E00-5EC4BE58EF2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54276" name="Slide Number Placeholder 3">
            <a:extLst>
              <a:ext uri="{FF2B5EF4-FFF2-40B4-BE49-F238E27FC236}">
                <a16:creationId xmlns:a16="http://schemas.microsoft.com/office/drawing/2014/main" id="{1AC9EF82-D9FB-4620-8F40-932AF8B6283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15EDCC91-31E9-4A01-A1E5-D120A53362C2}" type="slidenum">
              <a:rPr lang="en-US" altLang="en-US" sz="1200"/>
              <a:pPr/>
              <a:t>20</a:t>
            </a:fld>
            <a:endParaRPr lang="en-US" altLang="en-US" sz="12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a:extLst>
              <a:ext uri="{FF2B5EF4-FFF2-40B4-BE49-F238E27FC236}">
                <a16:creationId xmlns:a16="http://schemas.microsoft.com/office/drawing/2014/main" id="{220A4C94-B979-4674-A231-F9166D60005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32FF0EEB-1D08-44DD-AAF3-B19576160C7D}" type="slidenum">
              <a:rPr lang="en-US" altLang="en-US" sz="1200"/>
              <a:pPr/>
              <a:t>21</a:t>
            </a:fld>
            <a:endParaRPr lang="en-US" altLang="en-US" sz="1200"/>
          </a:p>
        </p:txBody>
      </p:sp>
      <p:sp>
        <p:nvSpPr>
          <p:cNvPr id="56323" name="Rectangle 2">
            <a:extLst>
              <a:ext uri="{FF2B5EF4-FFF2-40B4-BE49-F238E27FC236}">
                <a16:creationId xmlns:a16="http://schemas.microsoft.com/office/drawing/2014/main" id="{BF080B77-C95B-4869-A5F4-C2178F5A13E6}"/>
              </a:ext>
            </a:extLst>
          </p:cNvPr>
          <p:cNvSpPr>
            <a:spLocks noGrp="1" noRot="1" noChangeAspect="1" noChangeArrowheads="1" noTextEdit="1"/>
          </p:cNvSpPr>
          <p:nvPr>
            <p:ph type="sldImg"/>
          </p:nvPr>
        </p:nvSpPr>
        <p:spPr>
          <a:ln/>
        </p:spPr>
      </p:sp>
      <p:sp>
        <p:nvSpPr>
          <p:cNvPr id="56324" name="Rectangle 3">
            <a:extLst>
              <a:ext uri="{FF2B5EF4-FFF2-40B4-BE49-F238E27FC236}">
                <a16:creationId xmlns:a16="http://schemas.microsoft.com/office/drawing/2014/main" id="{B8B3B980-4E80-436E-ACF3-6B82DDCDB57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a:extLst>
              <a:ext uri="{FF2B5EF4-FFF2-40B4-BE49-F238E27FC236}">
                <a16:creationId xmlns:a16="http://schemas.microsoft.com/office/drawing/2014/main" id="{6AAB0B38-B18F-420F-90DD-1BD39BAA59B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64325EED-9BF1-4090-A021-702428DEBC58}" type="slidenum">
              <a:rPr lang="en-US" altLang="en-US" sz="1200"/>
              <a:pPr/>
              <a:t>22</a:t>
            </a:fld>
            <a:endParaRPr lang="en-US" altLang="en-US" sz="1200"/>
          </a:p>
        </p:txBody>
      </p:sp>
      <p:sp>
        <p:nvSpPr>
          <p:cNvPr id="58371" name="Rectangle 2">
            <a:extLst>
              <a:ext uri="{FF2B5EF4-FFF2-40B4-BE49-F238E27FC236}">
                <a16:creationId xmlns:a16="http://schemas.microsoft.com/office/drawing/2014/main" id="{B7C3257F-F62B-4829-88E1-A59D31F89CE0}"/>
              </a:ext>
            </a:extLst>
          </p:cNvPr>
          <p:cNvSpPr>
            <a:spLocks noGrp="1" noRot="1" noChangeAspect="1" noChangeArrowheads="1" noTextEdit="1"/>
          </p:cNvSpPr>
          <p:nvPr>
            <p:ph type="sldImg"/>
          </p:nvPr>
        </p:nvSpPr>
        <p:spPr>
          <a:ln/>
        </p:spPr>
      </p:sp>
      <p:sp>
        <p:nvSpPr>
          <p:cNvPr id="58372" name="Rectangle 3">
            <a:extLst>
              <a:ext uri="{FF2B5EF4-FFF2-40B4-BE49-F238E27FC236}">
                <a16:creationId xmlns:a16="http://schemas.microsoft.com/office/drawing/2014/main" id="{E24029E8-7147-4CE6-8A93-E79E074A7D8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id="{60842113-5887-41CA-B7F8-09A701171F3A}"/>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3D26BE77-24F9-486C-9C49-8E4FA8E65E9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101BC401-4A39-46F3-B6C6-120DB4FB34CD}"/>
              </a:ext>
            </a:extLst>
          </p:cNvPr>
          <p:cNvSpPr>
            <a:spLocks noGrp="1" noChangeArrowheads="1"/>
          </p:cNvSpPr>
          <p:nvPr>
            <p:ph type="sldNum" sz="quarter" idx="12"/>
          </p:nvPr>
        </p:nvSpPr>
        <p:spPr>
          <a:ln/>
        </p:spPr>
        <p:txBody>
          <a:bodyPr/>
          <a:lstStyle>
            <a:lvl1pPr>
              <a:defRPr/>
            </a:lvl1pPr>
          </a:lstStyle>
          <a:p>
            <a:pPr>
              <a:defRPr/>
            </a:pPr>
            <a:fld id="{1B917F02-3CE7-4F82-88DD-9B454F59EF18}" type="slidenum">
              <a:rPr lang="en-US" altLang="en-US"/>
              <a:pPr>
                <a:defRPr/>
              </a:pPr>
              <a:t>‹#›</a:t>
            </a:fld>
            <a:endParaRPr lang="en-US" altLang="en-US"/>
          </a:p>
        </p:txBody>
      </p:sp>
    </p:spTree>
    <p:extLst>
      <p:ext uri="{BB962C8B-B14F-4D97-AF65-F5344CB8AC3E}">
        <p14:creationId xmlns:p14="http://schemas.microsoft.com/office/powerpoint/2010/main" val="14517358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9D4735D7-64E2-4895-931D-85EF8890EC0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5FC3D424-0B23-43D4-B6B3-BCB60E00EDF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396C51A4-3558-4772-BE1A-31AEABCDEA44}"/>
              </a:ext>
            </a:extLst>
          </p:cNvPr>
          <p:cNvSpPr>
            <a:spLocks noGrp="1" noChangeArrowheads="1"/>
          </p:cNvSpPr>
          <p:nvPr>
            <p:ph type="sldNum" sz="quarter" idx="12"/>
          </p:nvPr>
        </p:nvSpPr>
        <p:spPr>
          <a:ln/>
        </p:spPr>
        <p:txBody>
          <a:bodyPr/>
          <a:lstStyle>
            <a:lvl1pPr>
              <a:defRPr/>
            </a:lvl1pPr>
          </a:lstStyle>
          <a:p>
            <a:pPr>
              <a:defRPr/>
            </a:pPr>
            <a:fld id="{0CB3DBBA-820D-4C42-939D-9C12B9C39B65}" type="slidenum">
              <a:rPr lang="en-US" altLang="en-US"/>
              <a:pPr>
                <a:defRPr/>
              </a:pPr>
              <a:t>‹#›</a:t>
            </a:fld>
            <a:endParaRPr lang="en-US" altLang="en-US"/>
          </a:p>
        </p:txBody>
      </p:sp>
    </p:spTree>
    <p:extLst>
      <p:ext uri="{BB962C8B-B14F-4D97-AF65-F5344CB8AC3E}">
        <p14:creationId xmlns:p14="http://schemas.microsoft.com/office/powerpoint/2010/main" val="21605183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DAD9A2FB-6DE7-4D43-A3E5-622EAEFBA4A3}"/>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16A5E5FF-FA8E-47D6-BA3D-E2006F96D395}"/>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B06D79A5-7C68-4DBC-B1F3-5161A69C1548}"/>
              </a:ext>
            </a:extLst>
          </p:cNvPr>
          <p:cNvSpPr>
            <a:spLocks noGrp="1" noChangeArrowheads="1"/>
          </p:cNvSpPr>
          <p:nvPr>
            <p:ph type="sldNum" sz="quarter" idx="12"/>
          </p:nvPr>
        </p:nvSpPr>
        <p:spPr>
          <a:ln/>
        </p:spPr>
        <p:txBody>
          <a:bodyPr/>
          <a:lstStyle>
            <a:lvl1pPr>
              <a:defRPr/>
            </a:lvl1pPr>
          </a:lstStyle>
          <a:p>
            <a:pPr>
              <a:defRPr/>
            </a:pPr>
            <a:fld id="{D8F3CB1D-914A-477C-8AAD-A061FD14B47A}" type="slidenum">
              <a:rPr lang="en-US" altLang="en-US"/>
              <a:pPr>
                <a:defRPr/>
              </a:pPr>
              <a:t>‹#›</a:t>
            </a:fld>
            <a:endParaRPr lang="en-US" altLang="en-US"/>
          </a:p>
        </p:txBody>
      </p:sp>
    </p:spTree>
    <p:extLst>
      <p:ext uri="{BB962C8B-B14F-4D97-AF65-F5344CB8AC3E}">
        <p14:creationId xmlns:p14="http://schemas.microsoft.com/office/powerpoint/2010/main" val="5478195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69491B78-9F53-46DC-B509-A9779BFEF1DD}"/>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25120E2F-801F-4E8F-B6F4-C18DA28578F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122E6B9C-3B8D-476A-A0DE-A78C04A06DF1}"/>
              </a:ext>
            </a:extLst>
          </p:cNvPr>
          <p:cNvSpPr>
            <a:spLocks noGrp="1" noChangeArrowheads="1"/>
          </p:cNvSpPr>
          <p:nvPr>
            <p:ph type="sldNum" sz="quarter" idx="12"/>
          </p:nvPr>
        </p:nvSpPr>
        <p:spPr>
          <a:ln/>
        </p:spPr>
        <p:txBody>
          <a:bodyPr/>
          <a:lstStyle>
            <a:lvl1pPr>
              <a:defRPr/>
            </a:lvl1pPr>
          </a:lstStyle>
          <a:p>
            <a:pPr>
              <a:defRPr/>
            </a:pPr>
            <a:fld id="{778F9F49-85E9-4C81-9422-AC0B02ED4636}" type="slidenum">
              <a:rPr lang="en-US" altLang="en-US"/>
              <a:pPr>
                <a:defRPr/>
              </a:pPr>
              <a:t>‹#›</a:t>
            </a:fld>
            <a:endParaRPr lang="en-US" altLang="en-US"/>
          </a:p>
        </p:txBody>
      </p:sp>
    </p:spTree>
    <p:extLst>
      <p:ext uri="{BB962C8B-B14F-4D97-AF65-F5344CB8AC3E}">
        <p14:creationId xmlns:p14="http://schemas.microsoft.com/office/powerpoint/2010/main" val="488879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C8413A43-3AD9-4A02-BC7F-13825B33887A}"/>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id="{4270D0C4-2D70-4498-9EA3-FF67914027A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42B8C263-1800-4470-BEBE-928CDF47FAAB}"/>
              </a:ext>
            </a:extLst>
          </p:cNvPr>
          <p:cNvSpPr>
            <a:spLocks noGrp="1" noChangeArrowheads="1"/>
          </p:cNvSpPr>
          <p:nvPr>
            <p:ph type="sldNum" sz="quarter" idx="12"/>
          </p:nvPr>
        </p:nvSpPr>
        <p:spPr>
          <a:ln/>
        </p:spPr>
        <p:txBody>
          <a:bodyPr/>
          <a:lstStyle>
            <a:lvl1pPr>
              <a:defRPr/>
            </a:lvl1pPr>
          </a:lstStyle>
          <a:p>
            <a:pPr>
              <a:defRPr/>
            </a:pPr>
            <a:fld id="{FBC80EEC-61DE-40D8-B689-9DB49CF521AD}" type="slidenum">
              <a:rPr lang="en-US" altLang="en-US"/>
              <a:pPr>
                <a:defRPr/>
              </a:pPr>
              <a:t>‹#›</a:t>
            </a:fld>
            <a:endParaRPr lang="en-US" altLang="en-US"/>
          </a:p>
        </p:txBody>
      </p:sp>
    </p:spTree>
    <p:extLst>
      <p:ext uri="{BB962C8B-B14F-4D97-AF65-F5344CB8AC3E}">
        <p14:creationId xmlns:p14="http://schemas.microsoft.com/office/powerpoint/2010/main" val="18294275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0BCF66D5-3969-4B5D-B4BB-FF77B1D5E41A}"/>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id="{ACF39535-A16E-42C8-8DFE-3622E58300C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E264B700-EA7B-4447-88C2-403FBCD90E1C}"/>
              </a:ext>
            </a:extLst>
          </p:cNvPr>
          <p:cNvSpPr>
            <a:spLocks noGrp="1" noChangeArrowheads="1"/>
          </p:cNvSpPr>
          <p:nvPr>
            <p:ph type="sldNum" sz="quarter" idx="12"/>
          </p:nvPr>
        </p:nvSpPr>
        <p:spPr>
          <a:ln/>
        </p:spPr>
        <p:txBody>
          <a:bodyPr/>
          <a:lstStyle>
            <a:lvl1pPr>
              <a:defRPr/>
            </a:lvl1pPr>
          </a:lstStyle>
          <a:p>
            <a:pPr>
              <a:defRPr/>
            </a:pPr>
            <a:fld id="{0D64E46A-4F36-4574-8A34-AEE0D1FD0BB8}" type="slidenum">
              <a:rPr lang="en-US" altLang="en-US"/>
              <a:pPr>
                <a:defRPr/>
              </a:pPr>
              <a:t>‹#›</a:t>
            </a:fld>
            <a:endParaRPr lang="en-US" altLang="en-US"/>
          </a:p>
        </p:txBody>
      </p:sp>
    </p:spTree>
    <p:extLst>
      <p:ext uri="{BB962C8B-B14F-4D97-AF65-F5344CB8AC3E}">
        <p14:creationId xmlns:p14="http://schemas.microsoft.com/office/powerpoint/2010/main" val="2156331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6F08EEBE-421E-4F94-8E72-9CBDCCE216CC}"/>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id="{6C6DFA69-47FD-4CAC-97D1-AE09428AF2B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4A34D552-AA6B-4733-B28C-07196E321491}"/>
              </a:ext>
            </a:extLst>
          </p:cNvPr>
          <p:cNvSpPr>
            <a:spLocks noGrp="1" noChangeArrowheads="1"/>
          </p:cNvSpPr>
          <p:nvPr>
            <p:ph type="sldNum" sz="quarter" idx="12"/>
          </p:nvPr>
        </p:nvSpPr>
        <p:spPr>
          <a:ln/>
        </p:spPr>
        <p:txBody>
          <a:bodyPr/>
          <a:lstStyle>
            <a:lvl1pPr>
              <a:defRPr/>
            </a:lvl1pPr>
          </a:lstStyle>
          <a:p>
            <a:pPr>
              <a:defRPr/>
            </a:pPr>
            <a:fld id="{CE6FD157-028B-4298-8C53-B5ECBF2D754E}" type="slidenum">
              <a:rPr lang="en-US" altLang="en-US"/>
              <a:pPr>
                <a:defRPr/>
              </a:pPr>
              <a:t>‹#›</a:t>
            </a:fld>
            <a:endParaRPr lang="en-US" altLang="en-US"/>
          </a:p>
        </p:txBody>
      </p:sp>
    </p:spTree>
    <p:extLst>
      <p:ext uri="{BB962C8B-B14F-4D97-AF65-F5344CB8AC3E}">
        <p14:creationId xmlns:p14="http://schemas.microsoft.com/office/powerpoint/2010/main" val="17433210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F456130B-24AE-44D2-A2D3-B71EA941437E}"/>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5B3E4193-E0AB-41D3-99EB-5AAE4A824C8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BF2D5208-81DE-4BEA-92B1-E9BEBAF29D8E}"/>
              </a:ext>
            </a:extLst>
          </p:cNvPr>
          <p:cNvSpPr>
            <a:spLocks noGrp="1" noChangeArrowheads="1"/>
          </p:cNvSpPr>
          <p:nvPr>
            <p:ph type="sldNum" sz="quarter" idx="12"/>
          </p:nvPr>
        </p:nvSpPr>
        <p:spPr>
          <a:ln/>
        </p:spPr>
        <p:txBody>
          <a:bodyPr/>
          <a:lstStyle>
            <a:lvl1pPr>
              <a:defRPr/>
            </a:lvl1pPr>
          </a:lstStyle>
          <a:p>
            <a:pPr>
              <a:defRPr/>
            </a:pPr>
            <a:fld id="{F138A111-52FF-4E5E-B1AE-C2E07F6391D2}" type="slidenum">
              <a:rPr lang="en-US" altLang="en-US"/>
              <a:pPr>
                <a:defRPr/>
              </a:pPr>
              <a:t>‹#›</a:t>
            </a:fld>
            <a:endParaRPr lang="en-US" altLang="en-US"/>
          </a:p>
        </p:txBody>
      </p:sp>
    </p:spTree>
    <p:extLst>
      <p:ext uri="{BB962C8B-B14F-4D97-AF65-F5344CB8AC3E}">
        <p14:creationId xmlns:p14="http://schemas.microsoft.com/office/powerpoint/2010/main" val="2561348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35BF253D-1DB1-4477-A519-B657D2EE3E50}"/>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191FEC9B-5F90-440E-90D1-2CC4FCD2FAB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2D48A99B-B73C-4E85-AF71-59824FB3119A}"/>
              </a:ext>
            </a:extLst>
          </p:cNvPr>
          <p:cNvSpPr>
            <a:spLocks noGrp="1" noChangeArrowheads="1"/>
          </p:cNvSpPr>
          <p:nvPr>
            <p:ph type="sldNum" sz="quarter" idx="12"/>
          </p:nvPr>
        </p:nvSpPr>
        <p:spPr>
          <a:ln/>
        </p:spPr>
        <p:txBody>
          <a:bodyPr/>
          <a:lstStyle>
            <a:lvl1pPr>
              <a:defRPr/>
            </a:lvl1pPr>
          </a:lstStyle>
          <a:p>
            <a:pPr>
              <a:defRPr/>
            </a:pPr>
            <a:fld id="{67FBD96F-8439-4B47-9EF6-AE7FF99A113B}" type="slidenum">
              <a:rPr lang="en-US" altLang="en-US"/>
              <a:pPr>
                <a:defRPr/>
              </a:pPr>
              <a:t>‹#›</a:t>
            </a:fld>
            <a:endParaRPr lang="en-US" altLang="en-US"/>
          </a:p>
        </p:txBody>
      </p:sp>
    </p:spTree>
    <p:extLst>
      <p:ext uri="{BB962C8B-B14F-4D97-AF65-F5344CB8AC3E}">
        <p14:creationId xmlns:p14="http://schemas.microsoft.com/office/powerpoint/2010/main" val="30354062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E9CD3E46-8C39-4366-B819-CC8AD06ED6DF}"/>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EDF37B9C-4FBB-44EC-948A-BCB2D64CC77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0776039C-DADF-4973-A414-AEFAC3B05D14}"/>
              </a:ext>
            </a:extLst>
          </p:cNvPr>
          <p:cNvSpPr>
            <a:spLocks noGrp="1" noChangeArrowheads="1"/>
          </p:cNvSpPr>
          <p:nvPr>
            <p:ph type="sldNum" sz="quarter" idx="12"/>
          </p:nvPr>
        </p:nvSpPr>
        <p:spPr>
          <a:ln/>
        </p:spPr>
        <p:txBody>
          <a:bodyPr/>
          <a:lstStyle>
            <a:lvl1pPr>
              <a:defRPr/>
            </a:lvl1pPr>
          </a:lstStyle>
          <a:p>
            <a:pPr>
              <a:defRPr/>
            </a:pPr>
            <a:fld id="{78B351C8-1993-4716-B516-846751A626D5}" type="slidenum">
              <a:rPr lang="en-US" altLang="en-US"/>
              <a:pPr>
                <a:defRPr/>
              </a:pPr>
              <a:t>‹#›</a:t>
            </a:fld>
            <a:endParaRPr lang="en-US" altLang="en-US"/>
          </a:p>
        </p:txBody>
      </p:sp>
    </p:spTree>
    <p:extLst>
      <p:ext uri="{BB962C8B-B14F-4D97-AF65-F5344CB8AC3E}">
        <p14:creationId xmlns:p14="http://schemas.microsoft.com/office/powerpoint/2010/main" val="1861930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CCD8E0E0-7498-4682-B109-2AA232DF1E4A}"/>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79F24C3C-8541-471F-AFA4-B0FAF5AEE08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761A9E3E-529D-499B-9B98-8AB335164618}"/>
              </a:ext>
            </a:extLst>
          </p:cNvPr>
          <p:cNvSpPr>
            <a:spLocks noGrp="1" noChangeArrowheads="1"/>
          </p:cNvSpPr>
          <p:nvPr>
            <p:ph type="sldNum" sz="quarter" idx="12"/>
          </p:nvPr>
        </p:nvSpPr>
        <p:spPr>
          <a:ln/>
        </p:spPr>
        <p:txBody>
          <a:bodyPr/>
          <a:lstStyle>
            <a:lvl1pPr>
              <a:defRPr/>
            </a:lvl1pPr>
          </a:lstStyle>
          <a:p>
            <a:pPr>
              <a:defRPr/>
            </a:pPr>
            <a:fld id="{E1FC8AD4-F1B2-446A-8DDB-31746DC32CC8}" type="slidenum">
              <a:rPr lang="en-US" altLang="en-US"/>
              <a:pPr>
                <a:defRPr/>
              </a:pPr>
              <a:t>‹#›</a:t>
            </a:fld>
            <a:endParaRPr lang="en-US" altLang="en-US"/>
          </a:p>
        </p:txBody>
      </p:sp>
    </p:spTree>
    <p:extLst>
      <p:ext uri="{BB962C8B-B14F-4D97-AF65-F5344CB8AC3E}">
        <p14:creationId xmlns:p14="http://schemas.microsoft.com/office/powerpoint/2010/main" val="9556294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able Placeholder 2"/>
          <p:cNvSpPr>
            <a:spLocks noGrp="1"/>
          </p:cNvSpPr>
          <p:nvPr>
            <p:ph type="tbl" idx="1"/>
          </p:nvPr>
        </p:nvSpPr>
        <p:spPr>
          <a:xfrm>
            <a:off x="914400" y="1981200"/>
            <a:ext cx="10363200" cy="4114800"/>
          </a:xfrm>
        </p:spPr>
        <p:txBody>
          <a:bodyPr/>
          <a:lstStyle/>
          <a:p>
            <a:pPr lvl="0"/>
            <a:endParaRPr lang="en-US" noProof="0"/>
          </a:p>
        </p:txBody>
      </p:sp>
      <p:sp>
        <p:nvSpPr>
          <p:cNvPr id="4" name="Rectangle 4">
            <a:extLst>
              <a:ext uri="{FF2B5EF4-FFF2-40B4-BE49-F238E27FC236}">
                <a16:creationId xmlns:a16="http://schemas.microsoft.com/office/drawing/2014/main" id="{DE4734F2-6855-408F-910B-1A8E9902878C}"/>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883EA830-CE61-4681-AAEB-4557B8FBB79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60F27741-3402-46D0-87D8-5F97AEA31F94}"/>
              </a:ext>
            </a:extLst>
          </p:cNvPr>
          <p:cNvSpPr>
            <a:spLocks noGrp="1" noChangeArrowheads="1"/>
          </p:cNvSpPr>
          <p:nvPr>
            <p:ph type="sldNum" sz="quarter" idx="12"/>
          </p:nvPr>
        </p:nvSpPr>
        <p:spPr>
          <a:ln/>
        </p:spPr>
        <p:txBody>
          <a:bodyPr/>
          <a:lstStyle>
            <a:lvl1pPr>
              <a:defRPr/>
            </a:lvl1pPr>
          </a:lstStyle>
          <a:p>
            <a:pPr>
              <a:defRPr/>
            </a:pPr>
            <a:fld id="{39CEB4E7-E1BE-4D57-A4B0-C2604F78DA48}" type="slidenum">
              <a:rPr lang="en-US" altLang="en-US"/>
              <a:pPr>
                <a:defRPr/>
              </a:pPr>
              <a:t>‹#›</a:t>
            </a:fld>
            <a:endParaRPr lang="en-US" altLang="en-US"/>
          </a:p>
        </p:txBody>
      </p:sp>
    </p:spTree>
    <p:extLst>
      <p:ext uri="{BB962C8B-B14F-4D97-AF65-F5344CB8AC3E}">
        <p14:creationId xmlns:p14="http://schemas.microsoft.com/office/powerpoint/2010/main" val="3781209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8"/>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id="{48C7B32D-1A80-4325-967B-35CDD5591E3D}"/>
              </a:ext>
            </a:extLst>
          </p:cNvPr>
          <p:cNvSpPr>
            <a:spLocks noGrp="1" noChangeArrowheads="1"/>
          </p:cNvSpPr>
          <p:nvPr>
            <p:ph type="dt" sz="half" idx="10"/>
          </p:nvPr>
        </p:nvSpPr>
        <p:spPr/>
        <p:txBody>
          <a:bodyPr/>
          <a:lstStyle>
            <a:lvl1pPr eaLnBrk="0" hangingPunct="0">
              <a:defRPr/>
            </a:lvl1pPr>
          </a:lstStyle>
          <a:p>
            <a:pPr>
              <a:defRPr/>
            </a:pPr>
            <a:endParaRPr lang="en-US"/>
          </a:p>
        </p:txBody>
      </p:sp>
      <p:sp>
        <p:nvSpPr>
          <p:cNvPr id="5" name="Rectangle 5">
            <a:extLst>
              <a:ext uri="{FF2B5EF4-FFF2-40B4-BE49-F238E27FC236}">
                <a16:creationId xmlns:a16="http://schemas.microsoft.com/office/drawing/2014/main" id="{A0E51A5C-D543-48D5-AD6C-E9A0DAD45568}"/>
              </a:ext>
            </a:extLst>
          </p:cNvPr>
          <p:cNvSpPr>
            <a:spLocks noGrp="1" noChangeArrowheads="1"/>
          </p:cNvSpPr>
          <p:nvPr>
            <p:ph type="ftr" sz="quarter" idx="11"/>
          </p:nvPr>
        </p:nvSpPr>
        <p:spPr/>
        <p:txBody>
          <a:bodyPr/>
          <a:lstStyle>
            <a:lvl1pPr eaLnBrk="0" hangingPunct="0">
              <a:defRPr/>
            </a:lvl1pPr>
          </a:lstStyle>
          <a:p>
            <a:pPr>
              <a:defRPr/>
            </a:pPr>
            <a:endParaRPr lang="en-US"/>
          </a:p>
        </p:txBody>
      </p:sp>
      <p:sp>
        <p:nvSpPr>
          <p:cNvPr id="6" name="Rectangle 6">
            <a:extLst>
              <a:ext uri="{FF2B5EF4-FFF2-40B4-BE49-F238E27FC236}">
                <a16:creationId xmlns:a16="http://schemas.microsoft.com/office/drawing/2014/main" id="{6B7BA42B-CE8A-4B40-B20B-7027B0FBA813}"/>
              </a:ext>
            </a:extLst>
          </p:cNvPr>
          <p:cNvSpPr>
            <a:spLocks noGrp="1" noChangeArrowheads="1"/>
          </p:cNvSpPr>
          <p:nvPr>
            <p:ph type="sldNum" sz="quarter" idx="12"/>
          </p:nvPr>
        </p:nvSpPr>
        <p:spPr/>
        <p:txBody>
          <a:bodyPr/>
          <a:lstStyle>
            <a:lvl1pPr eaLnBrk="0" hangingPunct="0">
              <a:defRPr smtClean="0"/>
            </a:lvl1pPr>
          </a:lstStyle>
          <a:p>
            <a:pPr>
              <a:defRPr/>
            </a:pPr>
            <a:fld id="{FC825B1D-2AA1-47A5-8343-D7626CAC9D39}" type="slidenum">
              <a:rPr lang="en-US" altLang="en-US"/>
              <a:pPr>
                <a:defRPr/>
              </a:pPr>
              <a:t>‹#›</a:t>
            </a:fld>
            <a:endParaRPr lang="en-US" altLang="en-US"/>
          </a:p>
        </p:txBody>
      </p:sp>
    </p:spTree>
    <p:extLst>
      <p:ext uri="{BB962C8B-B14F-4D97-AF65-F5344CB8AC3E}">
        <p14:creationId xmlns:p14="http://schemas.microsoft.com/office/powerpoint/2010/main" val="6933162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759C838E-565A-414C-ADD4-A48E6F0A57D5}"/>
              </a:ext>
            </a:extLst>
          </p:cNvPr>
          <p:cNvSpPr>
            <a:spLocks noGrp="1" noChangeArrowheads="1"/>
          </p:cNvSpPr>
          <p:nvPr>
            <p:ph type="dt" sz="half" idx="10"/>
          </p:nvPr>
        </p:nvSpPr>
        <p:spPr/>
        <p:txBody>
          <a:bodyPr/>
          <a:lstStyle>
            <a:lvl1pPr eaLnBrk="0" hangingPunct="0">
              <a:defRPr/>
            </a:lvl1pPr>
          </a:lstStyle>
          <a:p>
            <a:pPr>
              <a:defRPr/>
            </a:pPr>
            <a:endParaRPr lang="en-US"/>
          </a:p>
        </p:txBody>
      </p:sp>
      <p:sp>
        <p:nvSpPr>
          <p:cNvPr id="5" name="Rectangle 5">
            <a:extLst>
              <a:ext uri="{FF2B5EF4-FFF2-40B4-BE49-F238E27FC236}">
                <a16:creationId xmlns:a16="http://schemas.microsoft.com/office/drawing/2014/main" id="{C937E094-067D-4460-89DC-E6B8810A6A02}"/>
              </a:ext>
            </a:extLst>
          </p:cNvPr>
          <p:cNvSpPr>
            <a:spLocks noGrp="1" noChangeArrowheads="1"/>
          </p:cNvSpPr>
          <p:nvPr>
            <p:ph type="ftr" sz="quarter" idx="11"/>
          </p:nvPr>
        </p:nvSpPr>
        <p:spPr/>
        <p:txBody>
          <a:bodyPr/>
          <a:lstStyle>
            <a:lvl1pPr eaLnBrk="0" hangingPunct="0">
              <a:defRPr/>
            </a:lvl1pPr>
          </a:lstStyle>
          <a:p>
            <a:pPr>
              <a:defRPr/>
            </a:pPr>
            <a:endParaRPr lang="en-US"/>
          </a:p>
        </p:txBody>
      </p:sp>
      <p:sp>
        <p:nvSpPr>
          <p:cNvPr id="6" name="Rectangle 6">
            <a:extLst>
              <a:ext uri="{FF2B5EF4-FFF2-40B4-BE49-F238E27FC236}">
                <a16:creationId xmlns:a16="http://schemas.microsoft.com/office/drawing/2014/main" id="{CB1D7CBA-B910-4060-86EB-D76B28CF1EEF}"/>
              </a:ext>
            </a:extLst>
          </p:cNvPr>
          <p:cNvSpPr>
            <a:spLocks noGrp="1" noChangeArrowheads="1"/>
          </p:cNvSpPr>
          <p:nvPr>
            <p:ph type="sldNum" sz="quarter" idx="12"/>
          </p:nvPr>
        </p:nvSpPr>
        <p:spPr/>
        <p:txBody>
          <a:bodyPr/>
          <a:lstStyle>
            <a:lvl1pPr eaLnBrk="0" hangingPunct="0">
              <a:defRPr smtClean="0"/>
            </a:lvl1pPr>
          </a:lstStyle>
          <a:p>
            <a:pPr>
              <a:defRPr/>
            </a:pPr>
            <a:fld id="{C1EDEECC-E26A-4335-BFE1-3BC4E8827CC8}" type="slidenum">
              <a:rPr lang="en-US" altLang="en-US"/>
              <a:pPr>
                <a:defRPr/>
              </a:pPr>
              <a:t>‹#›</a:t>
            </a:fld>
            <a:endParaRPr lang="en-US" altLang="en-US"/>
          </a:p>
        </p:txBody>
      </p:sp>
    </p:spTree>
    <p:extLst>
      <p:ext uri="{BB962C8B-B14F-4D97-AF65-F5344CB8AC3E}">
        <p14:creationId xmlns:p14="http://schemas.microsoft.com/office/powerpoint/2010/main" val="8828593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p:spPr>
        <p:txBody>
          <a:bodyPr anchor="t"/>
          <a:lstStyle>
            <a:lvl1pPr algn="l">
              <a:defRPr sz="3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a:t>Click to edit Master text styles</a:t>
            </a:r>
          </a:p>
        </p:txBody>
      </p:sp>
      <p:sp>
        <p:nvSpPr>
          <p:cNvPr id="4" name="Rectangle 4">
            <a:extLst>
              <a:ext uri="{FF2B5EF4-FFF2-40B4-BE49-F238E27FC236}">
                <a16:creationId xmlns:a16="http://schemas.microsoft.com/office/drawing/2014/main" id="{C0BD354C-34D1-4781-9422-7A9C56D6824A}"/>
              </a:ext>
            </a:extLst>
          </p:cNvPr>
          <p:cNvSpPr>
            <a:spLocks noGrp="1" noChangeArrowheads="1"/>
          </p:cNvSpPr>
          <p:nvPr>
            <p:ph type="dt" sz="half" idx="10"/>
          </p:nvPr>
        </p:nvSpPr>
        <p:spPr/>
        <p:txBody>
          <a:bodyPr/>
          <a:lstStyle>
            <a:lvl1pPr eaLnBrk="0" hangingPunct="0">
              <a:defRPr/>
            </a:lvl1pPr>
          </a:lstStyle>
          <a:p>
            <a:pPr>
              <a:defRPr/>
            </a:pPr>
            <a:endParaRPr lang="en-US"/>
          </a:p>
        </p:txBody>
      </p:sp>
      <p:sp>
        <p:nvSpPr>
          <p:cNvPr id="5" name="Rectangle 5">
            <a:extLst>
              <a:ext uri="{FF2B5EF4-FFF2-40B4-BE49-F238E27FC236}">
                <a16:creationId xmlns:a16="http://schemas.microsoft.com/office/drawing/2014/main" id="{E3312107-BD92-435A-8036-E9645F13781A}"/>
              </a:ext>
            </a:extLst>
          </p:cNvPr>
          <p:cNvSpPr>
            <a:spLocks noGrp="1" noChangeArrowheads="1"/>
          </p:cNvSpPr>
          <p:nvPr>
            <p:ph type="ftr" sz="quarter" idx="11"/>
          </p:nvPr>
        </p:nvSpPr>
        <p:spPr/>
        <p:txBody>
          <a:bodyPr/>
          <a:lstStyle>
            <a:lvl1pPr eaLnBrk="0" hangingPunct="0">
              <a:defRPr/>
            </a:lvl1pPr>
          </a:lstStyle>
          <a:p>
            <a:pPr>
              <a:defRPr/>
            </a:pPr>
            <a:endParaRPr lang="en-US"/>
          </a:p>
        </p:txBody>
      </p:sp>
      <p:sp>
        <p:nvSpPr>
          <p:cNvPr id="6" name="Rectangle 6">
            <a:extLst>
              <a:ext uri="{FF2B5EF4-FFF2-40B4-BE49-F238E27FC236}">
                <a16:creationId xmlns:a16="http://schemas.microsoft.com/office/drawing/2014/main" id="{BC95750E-57C4-489B-84B1-F8446F42A683}"/>
              </a:ext>
            </a:extLst>
          </p:cNvPr>
          <p:cNvSpPr>
            <a:spLocks noGrp="1" noChangeArrowheads="1"/>
          </p:cNvSpPr>
          <p:nvPr>
            <p:ph type="sldNum" sz="quarter" idx="12"/>
          </p:nvPr>
        </p:nvSpPr>
        <p:spPr/>
        <p:txBody>
          <a:bodyPr/>
          <a:lstStyle>
            <a:lvl1pPr eaLnBrk="0" hangingPunct="0">
              <a:defRPr smtClean="0"/>
            </a:lvl1pPr>
          </a:lstStyle>
          <a:p>
            <a:pPr>
              <a:defRPr/>
            </a:pPr>
            <a:fld id="{CEFFA024-A4D8-4134-8AA9-7A3622532359}" type="slidenum">
              <a:rPr lang="en-US" altLang="en-US"/>
              <a:pPr>
                <a:defRPr/>
              </a:pPr>
              <a:t>‹#›</a:t>
            </a:fld>
            <a:endParaRPr lang="en-US" altLang="en-US"/>
          </a:p>
        </p:txBody>
      </p:sp>
    </p:spTree>
    <p:extLst>
      <p:ext uri="{BB962C8B-B14F-4D97-AF65-F5344CB8AC3E}">
        <p14:creationId xmlns:p14="http://schemas.microsoft.com/office/powerpoint/2010/main" val="1157088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3"/>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3"/>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3605048-3AA2-48B8-BCAE-6489BBD80DAB}"/>
              </a:ext>
            </a:extLst>
          </p:cNvPr>
          <p:cNvSpPr>
            <a:spLocks noGrp="1" noChangeArrowheads="1"/>
          </p:cNvSpPr>
          <p:nvPr>
            <p:ph type="dt" sz="half" idx="10"/>
          </p:nvPr>
        </p:nvSpPr>
        <p:spPr/>
        <p:txBody>
          <a:bodyPr/>
          <a:lstStyle>
            <a:lvl1pPr eaLnBrk="0" hangingPunct="0">
              <a:defRPr/>
            </a:lvl1pPr>
          </a:lstStyle>
          <a:p>
            <a:pPr>
              <a:defRPr/>
            </a:pPr>
            <a:endParaRPr lang="en-US"/>
          </a:p>
        </p:txBody>
      </p:sp>
      <p:sp>
        <p:nvSpPr>
          <p:cNvPr id="6" name="Footer Placeholder 5">
            <a:extLst>
              <a:ext uri="{FF2B5EF4-FFF2-40B4-BE49-F238E27FC236}">
                <a16:creationId xmlns:a16="http://schemas.microsoft.com/office/drawing/2014/main" id="{32EB1580-B72B-4698-9168-9919DFCF7C39}"/>
              </a:ext>
            </a:extLst>
          </p:cNvPr>
          <p:cNvSpPr>
            <a:spLocks noGrp="1" noChangeArrowheads="1"/>
          </p:cNvSpPr>
          <p:nvPr>
            <p:ph type="ftr" sz="quarter" idx="11"/>
          </p:nvPr>
        </p:nvSpPr>
        <p:spPr/>
        <p:txBody>
          <a:bodyPr/>
          <a:lstStyle>
            <a:lvl1pPr eaLnBrk="0" hangingPunct="0">
              <a:defRPr/>
            </a:lvl1pPr>
          </a:lstStyle>
          <a:p>
            <a:pPr>
              <a:defRPr/>
            </a:pPr>
            <a:endParaRPr lang="en-US"/>
          </a:p>
        </p:txBody>
      </p:sp>
      <p:sp>
        <p:nvSpPr>
          <p:cNvPr id="7" name="Slide Number Placeholder 6">
            <a:extLst>
              <a:ext uri="{FF2B5EF4-FFF2-40B4-BE49-F238E27FC236}">
                <a16:creationId xmlns:a16="http://schemas.microsoft.com/office/drawing/2014/main" id="{E08646CF-F6C0-48F7-8F03-6CC8E7865DED}"/>
              </a:ext>
            </a:extLst>
          </p:cNvPr>
          <p:cNvSpPr>
            <a:spLocks noGrp="1" noChangeArrowheads="1"/>
          </p:cNvSpPr>
          <p:nvPr>
            <p:ph type="sldNum" sz="quarter" idx="12"/>
          </p:nvPr>
        </p:nvSpPr>
        <p:spPr/>
        <p:txBody>
          <a:bodyPr/>
          <a:lstStyle>
            <a:lvl1pPr eaLnBrk="0" hangingPunct="0">
              <a:defRPr smtClean="0"/>
            </a:lvl1pPr>
          </a:lstStyle>
          <a:p>
            <a:pPr>
              <a:defRPr/>
            </a:pPr>
            <a:fld id="{740345C7-3CF8-4C90-A242-8767878704CE}" type="slidenum">
              <a:rPr lang="en-US" altLang="en-US"/>
              <a:pPr>
                <a:defRPr/>
              </a:pPr>
              <a:t>‹#›</a:t>
            </a:fld>
            <a:endParaRPr lang="en-US" altLang="en-US"/>
          </a:p>
        </p:txBody>
      </p:sp>
    </p:spTree>
    <p:extLst>
      <p:ext uri="{BB962C8B-B14F-4D97-AF65-F5344CB8AC3E}">
        <p14:creationId xmlns:p14="http://schemas.microsoft.com/office/powerpoint/2010/main" val="18687467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F1FBE3D3-1C8E-46A9-A414-D8342EDFBA68}"/>
              </a:ext>
            </a:extLst>
          </p:cNvPr>
          <p:cNvSpPr>
            <a:spLocks noGrp="1" noChangeArrowheads="1"/>
          </p:cNvSpPr>
          <p:nvPr>
            <p:ph type="dt" sz="half" idx="10"/>
          </p:nvPr>
        </p:nvSpPr>
        <p:spPr/>
        <p:txBody>
          <a:bodyPr/>
          <a:lstStyle>
            <a:lvl1pPr eaLnBrk="0" hangingPunct="0">
              <a:defRPr/>
            </a:lvl1pPr>
          </a:lstStyle>
          <a:p>
            <a:pPr>
              <a:defRPr/>
            </a:pPr>
            <a:endParaRPr lang="en-US"/>
          </a:p>
        </p:txBody>
      </p:sp>
      <p:sp>
        <p:nvSpPr>
          <p:cNvPr id="8" name="Rectangle 5">
            <a:extLst>
              <a:ext uri="{FF2B5EF4-FFF2-40B4-BE49-F238E27FC236}">
                <a16:creationId xmlns:a16="http://schemas.microsoft.com/office/drawing/2014/main" id="{1008F6B4-FE61-4E33-8492-81391A8F6115}"/>
              </a:ext>
            </a:extLst>
          </p:cNvPr>
          <p:cNvSpPr>
            <a:spLocks noGrp="1" noChangeArrowheads="1"/>
          </p:cNvSpPr>
          <p:nvPr>
            <p:ph type="ftr" sz="quarter" idx="11"/>
          </p:nvPr>
        </p:nvSpPr>
        <p:spPr/>
        <p:txBody>
          <a:bodyPr/>
          <a:lstStyle>
            <a:lvl1pPr eaLnBrk="0" hangingPunct="0">
              <a:defRPr/>
            </a:lvl1pPr>
          </a:lstStyle>
          <a:p>
            <a:pPr>
              <a:defRPr/>
            </a:pPr>
            <a:endParaRPr lang="en-US"/>
          </a:p>
        </p:txBody>
      </p:sp>
      <p:sp>
        <p:nvSpPr>
          <p:cNvPr id="9" name="Rectangle 6">
            <a:extLst>
              <a:ext uri="{FF2B5EF4-FFF2-40B4-BE49-F238E27FC236}">
                <a16:creationId xmlns:a16="http://schemas.microsoft.com/office/drawing/2014/main" id="{B48AFC6E-2F2D-40B7-A40E-2C851264F7EA}"/>
              </a:ext>
            </a:extLst>
          </p:cNvPr>
          <p:cNvSpPr>
            <a:spLocks noGrp="1" noChangeArrowheads="1"/>
          </p:cNvSpPr>
          <p:nvPr>
            <p:ph type="sldNum" sz="quarter" idx="12"/>
          </p:nvPr>
        </p:nvSpPr>
        <p:spPr/>
        <p:txBody>
          <a:bodyPr/>
          <a:lstStyle>
            <a:lvl1pPr eaLnBrk="0" hangingPunct="0">
              <a:defRPr smtClean="0"/>
            </a:lvl1pPr>
          </a:lstStyle>
          <a:p>
            <a:pPr>
              <a:defRPr/>
            </a:pPr>
            <a:fld id="{2CE44684-BF1C-4B84-8414-1E131B6DA562}" type="slidenum">
              <a:rPr lang="en-US" altLang="en-US"/>
              <a:pPr>
                <a:defRPr/>
              </a:pPr>
              <a:t>‹#›</a:t>
            </a:fld>
            <a:endParaRPr lang="en-US" altLang="en-US"/>
          </a:p>
        </p:txBody>
      </p:sp>
    </p:spTree>
    <p:extLst>
      <p:ext uri="{BB962C8B-B14F-4D97-AF65-F5344CB8AC3E}">
        <p14:creationId xmlns:p14="http://schemas.microsoft.com/office/powerpoint/2010/main" val="37065694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8346841C-867C-4EEB-8779-D1EF87FAC4EB}"/>
              </a:ext>
            </a:extLst>
          </p:cNvPr>
          <p:cNvSpPr>
            <a:spLocks noGrp="1" noChangeArrowheads="1"/>
          </p:cNvSpPr>
          <p:nvPr>
            <p:ph type="dt" sz="half" idx="10"/>
          </p:nvPr>
        </p:nvSpPr>
        <p:spPr/>
        <p:txBody>
          <a:bodyPr/>
          <a:lstStyle>
            <a:lvl1pPr eaLnBrk="0" hangingPunct="0">
              <a:defRPr/>
            </a:lvl1pPr>
          </a:lstStyle>
          <a:p>
            <a:pPr>
              <a:defRPr/>
            </a:pPr>
            <a:endParaRPr lang="en-US"/>
          </a:p>
        </p:txBody>
      </p:sp>
      <p:sp>
        <p:nvSpPr>
          <p:cNvPr id="4" name="Rectangle 5">
            <a:extLst>
              <a:ext uri="{FF2B5EF4-FFF2-40B4-BE49-F238E27FC236}">
                <a16:creationId xmlns:a16="http://schemas.microsoft.com/office/drawing/2014/main" id="{883CFDB3-8A3D-466A-B424-8BFA73AFB85A}"/>
              </a:ext>
            </a:extLst>
          </p:cNvPr>
          <p:cNvSpPr>
            <a:spLocks noGrp="1" noChangeArrowheads="1"/>
          </p:cNvSpPr>
          <p:nvPr>
            <p:ph type="ftr" sz="quarter" idx="11"/>
          </p:nvPr>
        </p:nvSpPr>
        <p:spPr/>
        <p:txBody>
          <a:bodyPr/>
          <a:lstStyle>
            <a:lvl1pPr eaLnBrk="0" hangingPunct="0">
              <a:defRPr/>
            </a:lvl1pPr>
          </a:lstStyle>
          <a:p>
            <a:pPr>
              <a:defRPr/>
            </a:pPr>
            <a:endParaRPr lang="en-US"/>
          </a:p>
        </p:txBody>
      </p:sp>
      <p:sp>
        <p:nvSpPr>
          <p:cNvPr id="5" name="Rectangle 6">
            <a:extLst>
              <a:ext uri="{FF2B5EF4-FFF2-40B4-BE49-F238E27FC236}">
                <a16:creationId xmlns:a16="http://schemas.microsoft.com/office/drawing/2014/main" id="{44B424E0-E5F2-40AC-BEBA-8525F373FE59}"/>
              </a:ext>
            </a:extLst>
          </p:cNvPr>
          <p:cNvSpPr>
            <a:spLocks noGrp="1" noChangeArrowheads="1"/>
          </p:cNvSpPr>
          <p:nvPr>
            <p:ph type="sldNum" sz="quarter" idx="12"/>
          </p:nvPr>
        </p:nvSpPr>
        <p:spPr/>
        <p:txBody>
          <a:bodyPr/>
          <a:lstStyle>
            <a:lvl1pPr eaLnBrk="0" hangingPunct="0">
              <a:defRPr smtClean="0"/>
            </a:lvl1pPr>
          </a:lstStyle>
          <a:p>
            <a:pPr>
              <a:defRPr/>
            </a:pPr>
            <a:fld id="{0021444A-749A-4F4D-B4A4-24CDB75CB733}" type="slidenum">
              <a:rPr lang="en-US" altLang="en-US"/>
              <a:pPr>
                <a:defRPr/>
              </a:pPr>
              <a:t>‹#›</a:t>
            </a:fld>
            <a:endParaRPr lang="en-US" altLang="en-US"/>
          </a:p>
        </p:txBody>
      </p:sp>
    </p:spTree>
    <p:extLst>
      <p:ext uri="{BB962C8B-B14F-4D97-AF65-F5344CB8AC3E}">
        <p14:creationId xmlns:p14="http://schemas.microsoft.com/office/powerpoint/2010/main" val="35620351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061E499E-C454-489F-BEFF-E2D2918F8A34}"/>
              </a:ext>
            </a:extLst>
          </p:cNvPr>
          <p:cNvSpPr>
            <a:spLocks noGrp="1" noChangeArrowheads="1"/>
          </p:cNvSpPr>
          <p:nvPr>
            <p:ph type="dt" sz="half" idx="10"/>
          </p:nvPr>
        </p:nvSpPr>
        <p:spPr/>
        <p:txBody>
          <a:bodyPr/>
          <a:lstStyle>
            <a:lvl1pPr eaLnBrk="0" hangingPunct="0">
              <a:defRPr/>
            </a:lvl1pPr>
          </a:lstStyle>
          <a:p>
            <a:pPr>
              <a:defRPr/>
            </a:pPr>
            <a:endParaRPr lang="en-US"/>
          </a:p>
        </p:txBody>
      </p:sp>
      <p:sp>
        <p:nvSpPr>
          <p:cNvPr id="3" name="Rectangle 5">
            <a:extLst>
              <a:ext uri="{FF2B5EF4-FFF2-40B4-BE49-F238E27FC236}">
                <a16:creationId xmlns:a16="http://schemas.microsoft.com/office/drawing/2014/main" id="{E4266C47-C7DE-4E25-A02D-9F29C68A7DEB}"/>
              </a:ext>
            </a:extLst>
          </p:cNvPr>
          <p:cNvSpPr>
            <a:spLocks noGrp="1" noChangeArrowheads="1"/>
          </p:cNvSpPr>
          <p:nvPr>
            <p:ph type="ftr" sz="quarter" idx="11"/>
          </p:nvPr>
        </p:nvSpPr>
        <p:spPr/>
        <p:txBody>
          <a:bodyPr/>
          <a:lstStyle>
            <a:lvl1pPr eaLnBrk="0" hangingPunct="0">
              <a:defRPr/>
            </a:lvl1pPr>
          </a:lstStyle>
          <a:p>
            <a:pPr>
              <a:defRPr/>
            </a:pPr>
            <a:endParaRPr lang="en-US"/>
          </a:p>
        </p:txBody>
      </p:sp>
      <p:sp>
        <p:nvSpPr>
          <p:cNvPr id="4" name="Rectangle 6">
            <a:extLst>
              <a:ext uri="{FF2B5EF4-FFF2-40B4-BE49-F238E27FC236}">
                <a16:creationId xmlns:a16="http://schemas.microsoft.com/office/drawing/2014/main" id="{A18572DA-A368-412C-9B9C-7420D34BBFAA}"/>
              </a:ext>
            </a:extLst>
          </p:cNvPr>
          <p:cNvSpPr>
            <a:spLocks noGrp="1" noChangeArrowheads="1"/>
          </p:cNvSpPr>
          <p:nvPr>
            <p:ph type="sldNum" sz="quarter" idx="12"/>
          </p:nvPr>
        </p:nvSpPr>
        <p:spPr/>
        <p:txBody>
          <a:bodyPr/>
          <a:lstStyle>
            <a:lvl1pPr eaLnBrk="0" hangingPunct="0">
              <a:defRPr smtClean="0"/>
            </a:lvl1pPr>
          </a:lstStyle>
          <a:p>
            <a:pPr>
              <a:defRPr/>
            </a:pPr>
            <a:fld id="{93CFC39D-252C-4232-BF84-CF63B569D6DD}" type="slidenum">
              <a:rPr lang="en-US" altLang="en-US"/>
              <a:pPr>
                <a:defRPr/>
              </a:pPr>
              <a:t>‹#›</a:t>
            </a:fld>
            <a:endParaRPr lang="en-US" altLang="en-US"/>
          </a:p>
        </p:txBody>
      </p:sp>
    </p:spTree>
    <p:extLst>
      <p:ext uri="{BB962C8B-B14F-4D97-AF65-F5344CB8AC3E}">
        <p14:creationId xmlns:p14="http://schemas.microsoft.com/office/powerpoint/2010/main" val="21886724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0"/>
          </a:xfrm>
        </p:spPr>
        <p:txBody>
          <a:bodyPr anchor="b"/>
          <a:lstStyle>
            <a:lvl1pPr algn="l">
              <a:defRPr sz="1500"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a:extLst>
              <a:ext uri="{FF2B5EF4-FFF2-40B4-BE49-F238E27FC236}">
                <a16:creationId xmlns:a16="http://schemas.microsoft.com/office/drawing/2014/main" id="{44672945-8384-4D49-83D4-BA478D9D5A4B}"/>
              </a:ext>
            </a:extLst>
          </p:cNvPr>
          <p:cNvSpPr>
            <a:spLocks noGrp="1" noChangeArrowheads="1"/>
          </p:cNvSpPr>
          <p:nvPr>
            <p:ph type="dt" sz="half" idx="10"/>
          </p:nvPr>
        </p:nvSpPr>
        <p:spPr/>
        <p:txBody>
          <a:bodyPr/>
          <a:lstStyle>
            <a:lvl1pPr eaLnBrk="0" hangingPunct="0">
              <a:defRPr/>
            </a:lvl1pPr>
          </a:lstStyle>
          <a:p>
            <a:pPr>
              <a:defRPr/>
            </a:pPr>
            <a:endParaRPr lang="en-US"/>
          </a:p>
        </p:txBody>
      </p:sp>
      <p:sp>
        <p:nvSpPr>
          <p:cNvPr id="6" name="Footer Placeholder 5">
            <a:extLst>
              <a:ext uri="{FF2B5EF4-FFF2-40B4-BE49-F238E27FC236}">
                <a16:creationId xmlns:a16="http://schemas.microsoft.com/office/drawing/2014/main" id="{D81771F0-6552-4C0D-B729-8C9BD3E65788}"/>
              </a:ext>
            </a:extLst>
          </p:cNvPr>
          <p:cNvSpPr>
            <a:spLocks noGrp="1" noChangeArrowheads="1"/>
          </p:cNvSpPr>
          <p:nvPr>
            <p:ph type="ftr" sz="quarter" idx="11"/>
          </p:nvPr>
        </p:nvSpPr>
        <p:spPr/>
        <p:txBody>
          <a:bodyPr/>
          <a:lstStyle>
            <a:lvl1pPr eaLnBrk="0" hangingPunct="0">
              <a:defRPr/>
            </a:lvl1pPr>
          </a:lstStyle>
          <a:p>
            <a:pPr>
              <a:defRPr/>
            </a:pPr>
            <a:endParaRPr lang="en-US"/>
          </a:p>
        </p:txBody>
      </p:sp>
      <p:sp>
        <p:nvSpPr>
          <p:cNvPr id="7" name="Slide Number Placeholder 6">
            <a:extLst>
              <a:ext uri="{FF2B5EF4-FFF2-40B4-BE49-F238E27FC236}">
                <a16:creationId xmlns:a16="http://schemas.microsoft.com/office/drawing/2014/main" id="{5A3AA5F4-77E3-4935-8750-D08AE3635EAA}"/>
              </a:ext>
            </a:extLst>
          </p:cNvPr>
          <p:cNvSpPr>
            <a:spLocks noGrp="1" noChangeArrowheads="1"/>
          </p:cNvSpPr>
          <p:nvPr>
            <p:ph type="sldNum" sz="quarter" idx="12"/>
          </p:nvPr>
        </p:nvSpPr>
        <p:spPr/>
        <p:txBody>
          <a:bodyPr/>
          <a:lstStyle>
            <a:lvl1pPr eaLnBrk="0" hangingPunct="0">
              <a:defRPr smtClean="0"/>
            </a:lvl1pPr>
          </a:lstStyle>
          <a:p>
            <a:pPr>
              <a:defRPr/>
            </a:pPr>
            <a:fld id="{450CB707-165E-4D49-A0EE-260E27C5180A}" type="slidenum">
              <a:rPr lang="en-US" altLang="en-US"/>
              <a:pPr>
                <a:defRPr/>
              </a:pPr>
              <a:t>‹#›</a:t>
            </a:fld>
            <a:endParaRPr lang="en-US" altLang="en-US"/>
          </a:p>
        </p:txBody>
      </p:sp>
    </p:spTree>
    <p:extLst>
      <p:ext uri="{BB962C8B-B14F-4D97-AF65-F5344CB8AC3E}">
        <p14:creationId xmlns:p14="http://schemas.microsoft.com/office/powerpoint/2010/main" val="4864473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15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a:extLst>
              <a:ext uri="{FF2B5EF4-FFF2-40B4-BE49-F238E27FC236}">
                <a16:creationId xmlns:a16="http://schemas.microsoft.com/office/drawing/2014/main" id="{06F54FBC-A228-4E43-84E4-1190EF4ED7A0}"/>
              </a:ext>
            </a:extLst>
          </p:cNvPr>
          <p:cNvSpPr>
            <a:spLocks noGrp="1" noChangeArrowheads="1"/>
          </p:cNvSpPr>
          <p:nvPr>
            <p:ph type="dt" sz="half" idx="10"/>
          </p:nvPr>
        </p:nvSpPr>
        <p:spPr/>
        <p:txBody>
          <a:bodyPr/>
          <a:lstStyle>
            <a:lvl1pPr eaLnBrk="0" hangingPunct="0">
              <a:defRPr/>
            </a:lvl1pPr>
          </a:lstStyle>
          <a:p>
            <a:pPr>
              <a:defRPr/>
            </a:pPr>
            <a:endParaRPr lang="en-US"/>
          </a:p>
        </p:txBody>
      </p:sp>
      <p:sp>
        <p:nvSpPr>
          <p:cNvPr id="6" name="Footer Placeholder 5">
            <a:extLst>
              <a:ext uri="{FF2B5EF4-FFF2-40B4-BE49-F238E27FC236}">
                <a16:creationId xmlns:a16="http://schemas.microsoft.com/office/drawing/2014/main" id="{A125A916-413E-4220-AFA9-94DC066F4F9E}"/>
              </a:ext>
            </a:extLst>
          </p:cNvPr>
          <p:cNvSpPr>
            <a:spLocks noGrp="1" noChangeArrowheads="1"/>
          </p:cNvSpPr>
          <p:nvPr>
            <p:ph type="ftr" sz="quarter" idx="11"/>
          </p:nvPr>
        </p:nvSpPr>
        <p:spPr/>
        <p:txBody>
          <a:bodyPr/>
          <a:lstStyle>
            <a:lvl1pPr eaLnBrk="0" hangingPunct="0">
              <a:defRPr/>
            </a:lvl1pPr>
          </a:lstStyle>
          <a:p>
            <a:pPr>
              <a:defRPr/>
            </a:pPr>
            <a:endParaRPr lang="en-US"/>
          </a:p>
        </p:txBody>
      </p:sp>
      <p:sp>
        <p:nvSpPr>
          <p:cNvPr id="7" name="Slide Number Placeholder 6">
            <a:extLst>
              <a:ext uri="{FF2B5EF4-FFF2-40B4-BE49-F238E27FC236}">
                <a16:creationId xmlns:a16="http://schemas.microsoft.com/office/drawing/2014/main" id="{CDA12594-C0E3-4608-A325-A728A7ECACBF}"/>
              </a:ext>
            </a:extLst>
          </p:cNvPr>
          <p:cNvSpPr>
            <a:spLocks noGrp="1" noChangeArrowheads="1"/>
          </p:cNvSpPr>
          <p:nvPr>
            <p:ph type="sldNum" sz="quarter" idx="12"/>
          </p:nvPr>
        </p:nvSpPr>
        <p:spPr/>
        <p:txBody>
          <a:bodyPr/>
          <a:lstStyle>
            <a:lvl1pPr eaLnBrk="0" hangingPunct="0">
              <a:defRPr smtClean="0"/>
            </a:lvl1pPr>
          </a:lstStyle>
          <a:p>
            <a:pPr>
              <a:defRPr/>
            </a:pPr>
            <a:fld id="{B7A96E14-ACD7-440C-BACD-12F09CE4EEC2}" type="slidenum">
              <a:rPr lang="en-US" altLang="en-US"/>
              <a:pPr>
                <a:defRPr/>
              </a:pPr>
              <a:t>‹#›</a:t>
            </a:fld>
            <a:endParaRPr lang="en-US" altLang="en-US"/>
          </a:p>
        </p:txBody>
      </p:sp>
    </p:spTree>
    <p:extLst>
      <p:ext uri="{BB962C8B-B14F-4D97-AF65-F5344CB8AC3E}">
        <p14:creationId xmlns:p14="http://schemas.microsoft.com/office/powerpoint/2010/main" val="27982914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C050C0DF-D544-44B5-8541-F2617E5C4928}"/>
              </a:ext>
            </a:extLst>
          </p:cNvPr>
          <p:cNvSpPr>
            <a:spLocks noGrp="1" noChangeArrowheads="1"/>
          </p:cNvSpPr>
          <p:nvPr>
            <p:ph type="dt" sz="half" idx="10"/>
          </p:nvPr>
        </p:nvSpPr>
        <p:spPr/>
        <p:txBody>
          <a:bodyPr/>
          <a:lstStyle>
            <a:lvl1pPr eaLnBrk="0" hangingPunct="0">
              <a:defRPr/>
            </a:lvl1pPr>
          </a:lstStyle>
          <a:p>
            <a:pPr>
              <a:defRPr/>
            </a:pPr>
            <a:endParaRPr lang="en-US"/>
          </a:p>
        </p:txBody>
      </p:sp>
      <p:sp>
        <p:nvSpPr>
          <p:cNvPr id="5" name="Rectangle 5">
            <a:extLst>
              <a:ext uri="{FF2B5EF4-FFF2-40B4-BE49-F238E27FC236}">
                <a16:creationId xmlns:a16="http://schemas.microsoft.com/office/drawing/2014/main" id="{DF12B4DE-2B90-466B-9A69-9F3FE54F5FAD}"/>
              </a:ext>
            </a:extLst>
          </p:cNvPr>
          <p:cNvSpPr>
            <a:spLocks noGrp="1" noChangeArrowheads="1"/>
          </p:cNvSpPr>
          <p:nvPr>
            <p:ph type="ftr" sz="quarter" idx="11"/>
          </p:nvPr>
        </p:nvSpPr>
        <p:spPr/>
        <p:txBody>
          <a:bodyPr/>
          <a:lstStyle>
            <a:lvl1pPr eaLnBrk="0" hangingPunct="0">
              <a:defRPr/>
            </a:lvl1pPr>
          </a:lstStyle>
          <a:p>
            <a:pPr>
              <a:defRPr/>
            </a:pPr>
            <a:endParaRPr lang="en-US"/>
          </a:p>
        </p:txBody>
      </p:sp>
      <p:sp>
        <p:nvSpPr>
          <p:cNvPr id="6" name="Rectangle 6">
            <a:extLst>
              <a:ext uri="{FF2B5EF4-FFF2-40B4-BE49-F238E27FC236}">
                <a16:creationId xmlns:a16="http://schemas.microsoft.com/office/drawing/2014/main" id="{948C2A4E-F229-41CB-9EE3-6F553C793E4E}"/>
              </a:ext>
            </a:extLst>
          </p:cNvPr>
          <p:cNvSpPr>
            <a:spLocks noGrp="1" noChangeArrowheads="1"/>
          </p:cNvSpPr>
          <p:nvPr>
            <p:ph type="sldNum" sz="quarter" idx="12"/>
          </p:nvPr>
        </p:nvSpPr>
        <p:spPr/>
        <p:txBody>
          <a:bodyPr/>
          <a:lstStyle>
            <a:lvl1pPr eaLnBrk="0" hangingPunct="0">
              <a:defRPr smtClean="0"/>
            </a:lvl1pPr>
          </a:lstStyle>
          <a:p>
            <a:pPr>
              <a:defRPr/>
            </a:pPr>
            <a:fld id="{B192C6DD-2AA5-47D9-9838-4D2B3F602616}" type="slidenum">
              <a:rPr lang="en-US" altLang="en-US"/>
              <a:pPr>
                <a:defRPr/>
              </a:pPr>
              <a:t>‹#›</a:t>
            </a:fld>
            <a:endParaRPr lang="en-US" altLang="en-US"/>
          </a:p>
        </p:txBody>
      </p:sp>
    </p:spTree>
    <p:extLst>
      <p:ext uri="{BB962C8B-B14F-4D97-AF65-F5344CB8AC3E}">
        <p14:creationId xmlns:p14="http://schemas.microsoft.com/office/powerpoint/2010/main" val="8663205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1"/>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C43DD054-E0A4-4679-8758-D1C8D3659BD4}"/>
              </a:ext>
            </a:extLst>
          </p:cNvPr>
          <p:cNvSpPr>
            <a:spLocks noGrp="1" noChangeArrowheads="1"/>
          </p:cNvSpPr>
          <p:nvPr>
            <p:ph type="dt" sz="half" idx="10"/>
          </p:nvPr>
        </p:nvSpPr>
        <p:spPr/>
        <p:txBody>
          <a:bodyPr/>
          <a:lstStyle>
            <a:lvl1pPr eaLnBrk="0" hangingPunct="0">
              <a:defRPr/>
            </a:lvl1pPr>
          </a:lstStyle>
          <a:p>
            <a:pPr>
              <a:defRPr/>
            </a:pPr>
            <a:endParaRPr lang="en-US"/>
          </a:p>
        </p:txBody>
      </p:sp>
      <p:sp>
        <p:nvSpPr>
          <p:cNvPr id="5" name="Rectangle 5">
            <a:extLst>
              <a:ext uri="{FF2B5EF4-FFF2-40B4-BE49-F238E27FC236}">
                <a16:creationId xmlns:a16="http://schemas.microsoft.com/office/drawing/2014/main" id="{EF2905AF-4298-44F5-8543-1E6E628A1A6C}"/>
              </a:ext>
            </a:extLst>
          </p:cNvPr>
          <p:cNvSpPr>
            <a:spLocks noGrp="1" noChangeArrowheads="1"/>
          </p:cNvSpPr>
          <p:nvPr>
            <p:ph type="ftr" sz="quarter" idx="11"/>
          </p:nvPr>
        </p:nvSpPr>
        <p:spPr/>
        <p:txBody>
          <a:bodyPr/>
          <a:lstStyle>
            <a:lvl1pPr eaLnBrk="0" hangingPunct="0">
              <a:defRPr/>
            </a:lvl1pPr>
          </a:lstStyle>
          <a:p>
            <a:pPr>
              <a:defRPr/>
            </a:pPr>
            <a:endParaRPr lang="en-US"/>
          </a:p>
        </p:txBody>
      </p:sp>
      <p:sp>
        <p:nvSpPr>
          <p:cNvPr id="6" name="Rectangle 6">
            <a:extLst>
              <a:ext uri="{FF2B5EF4-FFF2-40B4-BE49-F238E27FC236}">
                <a16:creationId xmlns:a16="http://schemas.microsoft.com/office/drawing/2014/main" id="{8EC5F75F-6AD0-4724-9E6E-834FD2AF7EE2}"/>
              </a:ext>
            </a:extLst>
          </p:cNvPr>
          <p:cNvSpPr>
            <a:spLocks noGrp="1" noChangeArrowheads="1"/>
          </p:cNvSpPr>
          <p:nvPr>
            <p:ph type="sldNum" sz="quarter" idx="12"/>
          </p:nvPr>
        </p:nvSpPr>
        <p:spPr/>
        <p:txBody>
          <a:bodyPr/>
          <a:lstStyle>
            <a:lvl1pPr eaLnBrk="0" hangingPunct="0">
              <a:defRPr smtClean="0"/>
            </a:lvl1pPr>
          </a:lstStyle>
          <a:p>
            <a:pPr>
              <a:defRPr/>
            </a:pPr>
            <a:fld id="{B4A09C03-E1ED-4BC0-A7BF-38EA96EE4716}" type="slidenum">
              <a:rPr lang="en-US" altLang="en-US"/>
              <a:pPr>
                <a:defRPr/>
              </a:pPr>
              <a:t>‹#›</a:t>
            </a:fld>
            <a:endParaRPr lang="en-US" altLang="en-US"/>
          </a:p>
        </p:txBody>
      </p:sp>
    </p:spTree>
    <p:extLst>
      <p:ext uri="{BB962C8B-B14F-4D97-AF65-F5344CB8AC3E}">
        <p14:creationId xmlns:p14="http://schemas.microsoft.com/office/powerpoint/2010/main" val="1131529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 /><Relationship Id="rId13" Type="http://schemas.openxmlformats.org/officeDocument/2006/relationships/image" Target="../media/image1.jpeg" /><Relationship Id="rId3" Type="http://schemas.openxmlformats.org/officeDocument/2006/relationships/slideLayout" Target="../slideLayouts/slideLayout15.xml" /><Relationship Id="rId7" Type="http://schemas.openxmlformats.org/officeDocument/2006/relationships/slideLayout" Target="../slideLayouts/slideLayout19.xml" /><Relationship Id="rId12" Type="http://schemas.openxmlformats.org/officeDocument/2006/relationships/theme" Target="../theme/theme2.xml" /><Relationship Id="rId2" Type="http://schemas.openxmlformats.org/officeDocument/2006/relationships/slideLayout" Target="../slideLayouts/slideLayout14.xml" /><Relationship Id="rId1" Type="http://schemas.openxmlformats.org/officeDocument/2006/relationships/slideLayout" Target="../slideLayouts/slideLayout13.xml" /><Relationship Id="rId6" Type="http://schemas.openxmlformats.org/officeDocument/2006/relationships/slideLayout" Target="../slideLayouts/slideLayout18.xml" /><Relationship Id="rId11" Type="http://schemas.openxmlformats.org/officeDocument/2006/relationships/slideLayout" Target="../slideLayouts/slideLayout23.xml" /><Relationship Id="rId5" Type="http://schemas.openxmlformats.org/officeDocument/2006/relationships/slideLayout" Target="../slideLayouts/slideLayout17.xml" /><Relationship Id="rId10" Type="http://schemas.openxmlformats.org/officeDocument/2006/relationships/slideLayout" Target="../slideLayouts/slideLayout22.xml" /><Relationship Id="rId4" Type="http://schemas.openxmlformats.org/officeDocument/2006/relationships/slideLayout" Target="../slideLayouts/slideLayout16.xml" /><Relationship Id="rId9" Type="http://schemas.openxmlformats.org/officeDocument/2006/relationships/slideLayout" Target="../slideLayouts/slideLayout2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2B611C6B-C383-438A-8D8F-96E317E486D4}"/>
              </a:ext>
            </a:extLst>
          </p:cNvPr>
          <p:cNvSpPr>
            <a:spLocks noGrp="1" noChangeArrowheads="1"/>
          </p:cNvSpPr>
          <p:nvPr>
            <p:ph type="title"/>
          </p:nvPr>
        </p:nvSpPr>
        <p:spPr bwMode="auto">
          <a:xfrm>
            <a:off x="914400" y="609600"/>
            <a:ext cx="10363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7C40C92C-7E51-43C9-B410-90EA89265676}"/>
              </a:ext>
            </a:extLst>
          </p:cNvPr>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7E072D5C-14B8-4C6F-9CFB-641404B5DA2A}"/>
              </a:ext>
            </a:extLst>
          </p:cNvPr>
          <p:cNvSpPr>
            <a:spLocks noGrp="1" noChangeArrowheads="1"/>
          </p:cNvSpPr>
          <p:nvPr>
            <p:ph type="dt" sz="half" idx="2"/>
          </p:nvPr>
        </p:nvSpPr>
        <p:spPr bwMode="auto">
          <a:xfrm>
            <a:off x="9144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a:extLst>
              <a:ext uri="{FF2B5EF4-FFF2-40B4-BE49-F238E27FC236}">
                <a16:creationId xmlns:a16="http://schemas.microsoft.com/office/drawing/2014/main" id="{45109AB7-FE38-466C-90BA-39FD13283115}"/>
              </a:ext>
            </a:extLst>
          </p:cNvPr>
          <p:cNvSpPr>
            <a:spLocks noGrp="1" noChangeArrowheads="1"/>
          </p:cNvSpPr>
          <p:nvPr>
            <p:ph type="ftr" sz="quarter" idx="3"/>
          </p:nvPr>
        </p:nvSpPr>
        <p:spPr bwMode="auto">
          <a:xfrm>
            <a:off x="4165600" y="6248400"/>
            <a:ext cx="3860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a:extLst>
              <a:ext uri="{FF2B5EF4-FFF2-40B4-BE49-F238E27FC236}">
                <a16:creationId xmlns:a16="http://schemas.microsoft.com/office/drawing/2014/main" id="{5730D92B-876E-48B7-90BD-CE53FE97785E}"/>
              </a:ext>
            </a:extLst>
          </p:cNvPr>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82EF51F4-0866-4082-A26A-9C87311EDCA5}"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 id="2147483729"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2A0D2527-65F8-4DAE-8339-9DDF60491AA9}"/>
              </a:ext>
            </a:extLst>
          </p:cNvPr>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Rectangle 3">
            <a:extLst>
              <a:ext uri="{FF2B5EF4-FFF2-40B4-BE49-F238E27FC236}">
                <a16:creationId xmlns:a16="http://schemas.microsoft.com/office/drawing/2014/main" id="{7C3559D5-93AF-4B6E-A831-A1F0D50A7B15}"/>
              </a:ext>
            </a:extLst>
          </p:cNvPr>
          <p:cNvSpPr>
            <a:spLocks noGrp="1" noChangeArrowheads="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8916" name="Rectangle 4">
            <a:extLst>
              <a:ext uri="{FF2B5EF4-FFF2-40B4-BE49-F238E27FC236}">
                <a16:creationId xmlns:a16="http://schemas.microsoft.com/office/drawing/2014/main" id="{3F14F21D-439E-4BF6-82E3-36ADCE6B23C7}"/>
              </a:ext>
            </a:extLst>
          </p:cNvPr>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50">
                <a:solidFill>
                  <a:srgbClr val="000000"/>
                </a:solidFill>
                <a:latin typeface="Arial" charset="0"/>
              </a:defRPr>
            </a:lvl1pPr>
          </a:lstStyle>
          <a:p>
            <a:pPr>
              <a:defRPr/>
            </a:pPr>
            <a:endParaRPr lang="en-US"/>
          </a:p>
        </p:txBody>
      </p:sp>
      <p:sp>
        <p:nvSpPr>
          <p:cNvPr id="38917" name="Rectangle 5">
            <a:extLst>
              <a:ext uri="{FF2B5EF4-FFF2-40B4-BE49-F238E27FC236}">
                <a16:creationId xmlns:a16="http://schemas.microsoft.com/office/drawing/2014/main" id="{65D7A83F-574B-405F-9032-7015F4D3F0AA}"/>
              </a:ext>
            </a:extLst>
          </p:cNvPr>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50">
                <a:solidFill>
                  <a:srgbClr val="000000"/>
                </a:solidFill>
                <a:latin typeface="Arial" charset="0"/>
              </a:defRPr>
            </a:lvl1pPr>
          </a:lstStyle>
          <a:p>
            <a:pPr>
              <a:defRPr/>
            </a:pPr>
            <a:endParaRPr lang="en-US"/>
          </a:p>
        </p:txBody>
      </p:sp>
      <p:sp>
        <p:nvSpPr>
          <p:cNvPr id="38918" name="Rectangle 6">
            <a:extLst>
              <a:ext uri="{FF2B5EF4-FFF2-40B4-BE49-F238E27FC236}">
                <a16:creationId xmlns:a16="http://schemas.microsoft.com/office/drawing/2014/main" id="{829B23BA-FE52-49C6-A8EB-91FB6EB108A5}"/>
              </a:ext>
            </a:extLst>
          </p:cNvPr>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smtClean="0">
                <a:solidFill>
                  <a:srgbClr val="000000"/>
                </a:solidFill>
                <a:latin typeface="Arial" panose="020B0604020202020204" pitchFamily="34" charset="0"/>
              </a:defRPr>
            </a:lvl1pPr>
          </a:lstStyle>
          <a:p>
            <a:pPr>
              <a:defRPr/>
            </a:pPr>
            <a:fld id="{FD88D573-8899-47E9-86C7-0C1D50F62882}" type="slidenum">
              <a:rPr lang="en-US" altLang="en-US"/>
              <a:pPr>
                <a:defRPr/>
              </a:pPr>
              <a:t>‹#›</a:t>
            </a:fld>
            <a:endParaRPr lang="en-US" altLang="en-US"/>
          </a:p>
        </p:txBody>
      </p:sp>
      <p:pic>
        <p:nvPicPr>
          <p:cNvPr id="2055" name="Picture 7" descr="fulton_ppt_template_1">
            <a:extLst>
              <a:ext uri="{FF2B5EF4-FFF2-40B4-BE49-F238E27FC236}">
                <a16:creationId xmlns:a16="http://schemas.microsoft.com/office/drawing/2014/main" id="{12E34E73-B544-4D72-B0A8-6672B96A4F7A}"/>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12193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Lst>
  <p:txStyles>
    <p:titleStyle>
      <a:lvl1pPr algn="ctr" rtl="0" eaLnBrk="0" fontAlgn="base" hangingPunct="0">
        <a:spcBef>
          <a:spcPct val="0"/>
        </a:spcBef>
        <a:spcAft>
          <a:spcPct val="0"/>
        </a:spcAft>
        <a:defRPr sz="33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charset="0"/>
        </a:defRPr>
      </a:lvl2pPr>
      <a:lvl3pPr algn="ctr" rtl="0" eaLnBrk="0" fontAlgn="base" hangingPunct="0">
        <a:spcBef>
          <a:spcPct val="0"/>
        </a:spcBef>
        <a:spcAft>
          <a:spcPct val="0"/>
        </a:spcAft>
        <a:defRPr sz="3300">
          <a:solidFill>
            <a:schemeClr val="tx2"/>
          </a:solidFill>
          <a:latin typeface="Arial" charset="0"/>
        </a:defRPr>
      </a:lvl3pPr>
      <a:lvl4pPr algn="ctr" rtl="0" eaLnBrk="0" fontAlgn="base" hangingPunct="0">
        <a:spcBef>
          <a:spcPct val="0"/>
        </a:spcBef>
        <a:spcAft>
          <a:spcPct val="0"/>
        </a:spcAft>
        <a:defRPr sz="3300">
          <a:solidFill>
            <a:schemeClr val="tx2"/>
          </a:solidFill>
          <a:latin typeface="Arial" charset="0"/>
        </a:defRPr>
      </a:lvl4pPr>
      <a:lvl5pPr algn="ctr" rtl="0" eaLnBrk="0" fontAlgn="base" hangingPunct="0">
        <a:spcBef>
          <a:spcPct val="0"/>
        </a:spcBef>
        <a:spcAft>
          <a:spcPct val="0"/>
        </a:spcAft>
        <a:defRPr sz="3300">
          <a:solidFill>
            <a:schemeClr val="tx2"/>
          </a:solidFill>
          <a:latin typeface="Arial" charset="0"/>
        </a:defRPr>
      </a:lvl5pPr>
      <a:lvl6pPr marL="342900" algn="ctr" rtl="0" fontAlgn="base">
        <a:spcBef>
          <a:spcPct val="0"/>
        </a:spcBef>
        <a:spcAft>
          <a:spcPct val="0"/>
        </a:spcAft>
        <a:defRPr sz="3300">
          <a:solidFill>
            <a:schemeClr val="tx2"/>
          </a:solidFill>
          <a:latin typeface="Arial" charset="0"/>
        </a:defRPr>
      </a:lvl6pPr>
      <a:lvl7pPr marL="685800" algn="ctr" rtl="0" fontAlgn="base">
        <a:spcBef>
          <a:spcPct val="0"/>
        </a:spcBef>
        <a:spcAft>
          <a:spcPct val="0"/>
        </a:spcAft>
        <a:defRPr sz="3300">
          <a:solidFill>
            <a:schemeClr val="tx2"/>
          </a:solidFill>
          <a:latin typeface="Arial" charset="0"/>
        </a:defRPr>
      </a:lvl7pPr>
      <a:lvl8pPr marL="1028700" algn="ctr" rtl="0" fontAlgn="base">
        <a:spcBef>
          <a:spcPct val="0"/>
        </a:spcBef>
        <a:spcAft>
          <a:spcPct val="0"/>
        </a:spcAft>
        <a:defRPr sz="3300">
          <a:solidFill>
            <a:schemeClr val="tx2"/>
          </a:solidFill>
          <a:latin typeface="Arial" charset="0"/>
        </a:defRPr>
      </a:lvl8pPr>
      <a:lvl9pPr marL="1371600" algn="ctr" rtl="0" fontAlgn="base">
        <a:spcBef>
          <a:spcPct val="0"/>
        </a:spcBef>
        <a:spcAft>
          <a:spcPct val="0"/>
        </a:spcAft>
        <a:defRPr sz="3300">
          <a:solidFill>
            <a:schemeClr val="tx2"/>
          </a:solidFill>
          <a:latin typeface="Arial" charset="0"/>
        </a:defRPr>
      </a:lvl9pPr>
    </p:titleStyle>
    <p:bodyStyle>
      <a:lvl1pPr marL="257175" indent="-257175" algn="l"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defRPr>
      </a:lvl2pPr>
      <a:lvl3pPr marL="857250" indent="-171450" algn="l" rtl="0" eaLnBrk="0" fontAlgn="base" hangingPunct="0">
        <a:spcBef>
          <a:spcPct val="20000"/>
        </a:spcBef>
        <a:spcAft>
          <a:spcPct val="0"/>
        </a:spcAft>
        <a:buChar char="•"/>
        <a:defRPr>
          <a:solidFill>
            <a:schemeClr val="tx1"/>
          </a:solidFill>
          <a:latin typeface="+mn-lt"/>
        </a:defRPr>
      </a:lvl3pPr>
      <a:lvl4pPr marL="1200150" indent="-171450" algn="l" rtl="0" eaLnBrk="0" fontAlgn="base" hangingPunct="0">
        <a:spcBef>
          <a:spcPct val="20000"/>
        </a:spcBef>
        <a:spcAft>
          <a:spcPct val="0"/>
        </a:spcAft>
        <a:buChar char="–"/>
        <a:defRPr sz="1500">
          <a:solidFill>
            <a:schemeClr val="tx1"/>
          </a:solidFill>
          <a:latin typeface="+mn-lt"/>
        </a:defRPr>
      </a:lvl4pPr>
      <a:lvl5pPr marL="1543050" indent="-171450" algn="l" rtl="0" eaLnBrk="0" fontAlgn="base" hangingPunct="0">
        <a:spcBef>
          <a:spcPct val="20000"/>
        </a:spcBef>
        <a:spcAft>
          <a:spcPct val="0"/>
        </a:spcAft>
        <a:buChar char="»"/>
        <a:defRPr sz="1500">
          <a:solidFill>
            <a:schemeClr val="tx1"/>
          </a:solidFill>
          <a:latin typeface="+mn-lt"/>
        </a:defRPr>
      </a:lvl5pPr>
      <a:lvl6pPr marL="1885950" indent="-171450" algn="l" rtl="0" fontAlgn="base">
        <a:spcBef>
          <a:spcPct val="20000"/>
        </a:spcBef>
        <a:spcAft>
          <a:spcPct val="0"/>
        </a:spcAft>
        <a:buChar char="»"/>
        <a:defRPr sz="1500">
          <a:solidFill>
            <a:schemeClr val="tx1"/>
          </a:solidFill>
          <a:latin typeface="+mn-lt"/>
        </a:defRPr>
      </a:lvl6pPr>
      <a:lvl7pPr marL="2228850" indent="-171450" algn="l" rtl="0" fontAlgn="base">
        <a:spcBef>
          <a:spcPct val="20000"/>
        </a:spcBef>
        <a:spcAft>
          <a:spcPct val="0"/>
        </a:spcAft>
        <a:buChar char="»"/>
        <a:defRPr sz="1500">
          <a:solidFill>
            <a:schemeClr val="tx1"/>
          </a:solidFill>
          <a:latin typeface="+mn-lt"/>
        </a:defRPr>
      </a:lvl7pPr>
      <a:lvl8pPr marL="2571750" indent="-171450" algn="l" rtl="0" fontAlgn="base">
        <a:spcBef>
          <a:spcPct val="20000"/>
        </a:spcBef>
        <a:spcAft>
          <a:spcPct val="0"/>
        </a:spcAft>
        <a:buChar char="»"/>
        <a:defRPr sz="1500">
          <a:solidFill>
            <a:schemeClr val="tx1"/>
          </a:solidFill>
          <a:latin typeface="+mn-lt"/>
        </a:defRPr>
      </a:lvl8pPr>
      <a:lvl9pPr marL="2914650" indent="-171450" algn="l" rtl="0" fontAlgn="base">
        <a:spcBef>
          <a:spcPct val="20000"/>
        </a:spcBef>
        <a:spcAft>
          <a:spcPct val="0"/>
        </a:spcAft>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 /><Relationship Id="rId2" Type="http://schemas.openxmlformats.org/officeDocument/2006/relationships/slideLayout" Target="../slideLayouts/slideLayout13.xml" /><Relationship Id="rId1" Type="http://schemas.openxmlformats.org/officeDocument/2006/relationships/themeOverride" Target="../theme/themeOverride1.xml" /></Relationships>
</file>

<file path=ppt/slides/_rels/slide2.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notesSlide" Target="../notesSlides/notesSlide2.xml" /><Relationship Id="rId1" Type="http://schemas.openxmlformats.org/officeDocument/2006/relationships/slideLayout" Target="../slideLayouts/slideLayout7.xml" /></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 /><Relationship Id="rId2" Type="http://schemas.openxmlformats.org/officeDocument/2006/relationships/slideLayout" Target="../slideLayouts/slideLayout14.xml" /><Relationship Id="rId1" Type="http://schemas.openxmlformats.org/officeDocument/2006/relationships/themeOverride" Target="../theme/themeOverride2.xml" /></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 /><Relationship Id="rId2" Type="http://schemas.openxmlformats.org/officeDocument/2006/relationships/slideLayout" Target="../slideLayouts/slideLayout6.xml" /><Relationship Id="rId1" Type="http://schemas.openxmlformats.org/officeDocument/2006/relationships/vmlDrawing" Target="../drawings/vmlDrawing1.vml" /><Relationship Id="rId4" Type="http://schemas.openxmlformats.org/officeDocument/2006/relationships/image" Target="../media/image3.emf" /></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 /><Relationship Id="rId1" Type="http://schemas.openxmlformats.org/officeDocument/2006/relationships/slideLayout" Target="../slideLayouts/slideLayout6.xml" /></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6.xml" /></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 /><Relationship Id="rId2" Type="http://schemas.openxmlformats.org/officeDocument/2006/relationships/slideLayout" Target="../slideLayouts/slideLayout14.xml" /><Relationship Id="rId1" Type="http://schemas.openxmlformats.org/officeDocument/2006/relationships/themeOverride" Target="../theme/themeOverride3.xml" /></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14.xml" /></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14.xml" /></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 /><Relationship Id="rId1" Type="http://schemas.openxmlformats.org/officeDocument/2006/relationships/slideLayout" Target="../slideLayouts/slideLayout14.xml"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 /><Relationship Id="rId1" Type="http://schemas.openxmlformats.org/officeDocument/2006/relationships/slideLayout" Target="../slideLayouts/slideLayout13.xml" /></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 /><Relationship Id="rId1" Type="http://schemas.openxmlformats.org/officeDocument/2006/relationships/slideLayout" Target="../slideLayouts/slideLayout14.xml" /></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 /><Relationship Id="rId1" Type="http://schemas.openxmlformats.org/officeDocument/2006/relationships/slideLayout" Target="../slideLayouts/slideLayout18.xml" /></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 /><Relationship Id="rId1" Type="http://schemas.openxmlformats.org/officeDocument/2006/relationships/slideLayout" Target="../slideLayouts/slideLayout18.xml" /></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 /><Relationship Id="rId1" Type="http://schemas.openxmlformats.org/officeDocument/2006/relationships/slideLayout" Target="../slideLayouts/slideLayout18.xml" /></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 /><Relationship Id="rId1" Type="http://schemas.openxmlformats.org/officeDocument/2006/relationships/slideLayout" Target="../slideLayouts/slideLayout7.xml" /></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 /><Relationship Id="rId2" Type="http://schemas.openxmlformats.org/officeDocument/2006/relationships/slideLayout" Target="../slideLayouts/slideLayout19.xml" /><Relationship Id="rId1" Type="http://schemas.openxmlformats.org/officeDocument/2006/relationships/themeOverride" Target="../theme/themeOverride4.xml" /></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 /><Relationship Id="rId2" Type="http://schemas.openxmlformats.org/officeDocument/2006/relationships/slideLayout" Target="../slideLayouts/slideLayout19.xml" /><Relationship Id="rId1" Type="http://schemas.openxmlformats.org/officeDocument/2006/relationships/themeOverride" Target="../theme/themeOverride5.xml" /></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 /><Relationship Id="rId2" Type="http://schemas.openxmlformats.org/officeDocument/2006/relationships/slideLayout" Target="../slideLayouts/slideLayout19.xml" /><Relationship Id="rId1" Type="http://schemas.openxmlformats.org/officeDocument/2006/relationships/themeOverride" Target="../theme/themeOverride6.xml" /></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 /><Relationship Id="rId2" Type="http://schemas.openxmlformats.org/officeDocument/2006/relationships/slideLayout" Target="../slideLayouts/slideLayout19.xml" /><Relationship Id="rId1" Type="http://schemas.openxmlformats.org/officeDocument/2006/relationships/themeOverride" Target="../theme/themeOverride7.xml" /></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 /><Relationship Id="rId1" Type="http://schemas.openxmlformats.org/officeDocument/2006/relationships/slideLayout" Target="../slideLayouts/slideLayout18.xml" /></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 /><Relationship Id="rId1" Type="http://schemas.openxmlformats.org/officeDocument/2006/relationships/slideLayout" Target="../slideLayouts/slideLayout18.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C1381BBF-99E6-4376-AEDD-AAC166E2F2CC}"/>
              </a:ext>
            </a:extLst>
          </p:cNvPr>
          <p:cNvSpPr>
            <a:spLocks noGrp="1" noChangeArrowheads="1"/>
          </p:cNvSpPr>
          <p:nvPr>
            <p:ph type="ctrTitle"/>
          </p:nvPr>
        </p:nvSpPr>
        <p:spPr>
          <a:xfrm>
            <a:off x="914400" y="1524000"/>
            <a:ext cx="10363200" cy="1470025"/>
          </a:xfrm>
        </p:spPr>
        <p:txBody>
          <a:bodyPr/>
          <a:lstStyle/>
          <a:p>
            <a:r>
              <a:rPr lang="en-US" altLang="en-US"/>
              <a:t>Earth Systems Engineering and Management</a:t>
            </a:r>
          </a:p>
        </p:txBody>
      </p:sp>
      <p:sp>
        <p:nvSpPr>
          <p:cNvPr id="15363" name="Rectangle 3">
            <a:extLst>
              <a:ext uri="{FF2B5EF4-FFF2-40B4-BE49-F238E27FC236}">
                <a16:creationId xmlns:a16="http://schemas.microsoft.com/office/drawing/2014/main" id="{E0FA411B-7F50-4F13-8B3C-F3A69EF2816F}"/>
              </a:ext>
            </a:extLst>
          </p:cNvPr>
          <p:cNvSpPr>
            <a:spLocks noGrp="1" noChangeArrowheads="1"/>
          </p:cNvSpPr>
          <p:nvPr>
            <p:ph type="subTitle" idx="1"/>
          </p:nvPr>
        </p:nvSpPr>
        <p:spPr>
          <a:xfrm>
            <a:off x="1828800" y="3505200"/>
            <a:ext cx="8534400" cy="1752600"/>
          </a:xfrm>
        </p:spPr>
        <p:txBody>
          <a:bodyPr/>
          <a:lstStyle/>
          <a:p>
            <a:r>
              <a:rPr lang="en-US" altLang="en-US"/>
              <a:t>CEE 400</a:t>
            </a:r>
          </a:p>
          <a:p>
            <a:r>
              <a:rPr lang="en-US" altLang="en-US"/>
              <a:t>Week 3:</a:t>
            </a:r>
          </a:p>
          <a:p>
            <a:r>
              <a:rPr lang="en-US" altLang="en-US"/>
              <a:t>Earth Systems Engineering and Management</a:t>
            </a:r>
          </a:p>
        </p:txBody>
      </p:sp>
    </p:spTree>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4" descr="CN Fig v6">
            <a:extLst>
              <a:ext uri="{FF2B5EF4-FFF2-40B4-BE49-F238E27FC236}">
                <a16:creationId xmlns:a16="http://schemas.microsoft.com/office/drawing/2014/main" id="{02973CC2-13D9-45A5-BA12-D9439A988B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990600"/>
            <a:ext cx="9448800" cy="586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Text Box 5">
            <a:extLst>
              <a:ext uri="{FF2B5EF4-FFF2-40B4-BE49-F238E27FC236}">
                <a16:creationId xmlns:a16="http://schemas.microsoft.com/office/drawing/2014/main" id="{646FF220-7FE3-4157-885E-F4F5D7885F2F}"/>
              </a:ext>
            </a:extLst>
          </p:cNvPr>
          <p:cNvSpPr txBox="1">
            <a:spLocks noChangeArrowheads="1"/>
          </p:cNvSpPr>
          <p:nvPr/>
        </p:nvSpPr>
        <p:spPr bwMode="auto">
          <a:xfrm>
            <a:off x="2286000" y="76200"/>
            <a:ext cx="78486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50000"/>
              </a:spcBef>
              <a:buFontTx/>
              <a:buNone/>
            </a:pPr>
            <a:r>
              <a:rPr lang="en-US" altLang="en-US">
                <a:solidFill>
                  <a:srgbClr val="000000"/>
                </a:solidFill>
                <a:latin typeface="Arial" panose="020B0604020202020204" pitchFamily="34" charset="0"/>
              </a:rPr>
              <a:t>Life cycle carbon and nitrogen fluxes for bio-based products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9C437128-AE65-42C6-8BBF-09111C31FB56}"/>
              </a:ext>
            </a:extLst>
          </p:cNvPr>
          <p:cNvSpPr>
            <a:spLocks noGrp="1" noChangeArrowheads="1"/>
          </p:cNvSpPr>
          <p:nvPr>
            <p:ph type="title"/>
          </p:nvPr>
        </p:nvSpPr>
        <p:spPr>
          <a:xfrm>
            <a:off x="584200" y="-30163"/>
            <a:ext cx="10972800" cy="1143001"/>
          </a:xfrm>
        </p:spPr>
        <p:txBody>
          <a:bodyPr/>
          <a:lstStyle/>
          <a:p>
            <a:r>
              <a:rPr lang="en-US" altLang="en-US" sz="4000"/>
              <a:t>Learning Model: Carbon Cycle Management</a:t>
            </a:r>
          </a:p>
        </p:txBody>
      </p:sp>
      <p:sp>
        <p:nvSpPr>
          <p:cNvPr id="19459" name="Rectangle 3">
            <a:extLst>
              <a:ext uri="{FF2B5EF4-FFF2-40B4-BE49-F238E27FC236}">
                <a16:creationId xmlns:a16="http://schemas.microsoft.com/office/drawing/2014/main" id="{FCB02B0C-9090-4164-9C28-8D55FF95C423}"/>
              </a:ext>
            </a:extLst>
          </p:cNvPr>
          <p:cNvSpPr>
            <a:spLocks noGrp="1" noChangeArrowheads="1"/>
          </p:cNvSpPr>
          <p:nvPr>
            <p:ph idx="1"/>
          </p:nvPr>
        </p:nvSpPr>
        <p:spPr>
          <a:xfrm>
            <a:off x="615950" y="1112838"/>
            <a:ext cx="10972800" cy="4525962"/>
          </a:xfrm>
        </p:spPr>
        <p:txBody>
          <a:bodyPr/>
          <a:lstStyle/>
          <a:p>
            <a:pPr>
              <a:lnSpc>
                <a:spcPct val="90000"/>
              </a:lnSpc>
            </a:pPr>
            <a:r>
              <a:rPr lang="en-US" altLang="en-US" sz="2800"/>
              <a:t>Step 1: Reduce emissions (environmental perspective only; UN process based on this)</a:t>
            </a:r>
          </a:p>
          <a:p>
            <a:pPr>
              <a:lnSpc>
                <a:spcPct val="90000"/>
              </a:lnSpc>
            </a:pPr>
            <a:r>
              <a:rPr lang="en-US" altLang="en-US" sz="2800"/>
              <a:t>Step 2:  Capture emissions (carbon sequestration, as original policy fails)</a:t>
            </a:r>
          </a:p>
          <a:p>
            <a:pPr>
              <a:lnSpc>
                <a:spcPct val="90000"/>
              </a:lnSpc>
            </a:pPr>
            <a:r>
              <a:rPr lang="en-US" altLang="en-US" sz="2800"/>
              <a:t>Step 3:  Design atmosphere (ambient carbon dioxide management); politics and ethics far more complex</a:t>
            </a:r>
          </a:p>
          <a:p>
            <a:pPr>
              <a:lnSpc>
                <a:spcPct val="90000"/>
              </a:lnSpc>
            </a:pPr>
            <a:r>
              <a:rPr lang="en-US" altLang="en-US" sz="2800"/>
              <a:t>Step 4:  Integrated earth systems engineering and management – carbon cycle management as human condition, not “problem” to be “solved”</a:t>
            </a:r>
          </a:p>
        </p:txBody>
      </p:sp>
    </p:spTree>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06" name="Object 3">
            <a:extLst>
              <a:ext uri="{FF2B5EF4-FFF2-40B4-BE49-F238E27FC236}">
                <a16:creationId xmlns:a16="http://schemas.microsoft.com/office/drawing/2014/main" id="{B9FD5878-78B9-489E-916A-4E2F72E0EB3F}"/>
              </a:ext>
            </a:extLst>
          </p:cNvPr>
          <p:cNvGraphicFramePr>
            <a:graphicFrameLocks noChangeAspect="1"/>
          </p:cNvGraphicFramePr>
          <p:nvPr/>
        </p:nvGraphicFramePr>
        <p:xfrm>
          <a:off x="2522538" y="533400"/>
          <a:ext cx="7145337" cy="6099175"/>
        </p:xfrm>
        <a:graphic>
          <a:graphicData uri="http://schemas.openxmlformats.org/presentationml/2006/ole">
            <mc:AlternateContent xmlns:mc="http://schemas.openxmlformats.org/markup-compatibility/2006">
              <mc:Choice xmlns:v="urn:schemas-microsoft-com:vml" Requires="v">
                <p:oleObj spid="_x0000_s1025" name="Document" r:id="rId3" imgW="7779442" imgH="6631641" progId="Word.Document.8">
                  <p:embed/>
                </p:oleObj>
              </mc:Choice>
              <mc:Fallback>
                <p:oleObj name="Document" r:id="rId3" imgW="7779442" imgH="6631641" progId="Word.Document.8">
                  <p:embed/>
                  <p:pic>
                    <p:nvPicPr>
                      <p:cNvPr id="21506" name="Object 3">
                        <a:extLst>
                          <a:ext uri="{FF2B5EF4-FFF2-40B4-BE49-F238E27FC236}">
                            <a16:creationId xmlns:a16="http://schemas.microsoft.com/office/drawing/2014/main" id="{B9FD5878-78B9-489E-916A-4E2F72E0EB3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22538" y="533400"/>
                        <a:ext cx="7145337" cy="609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83766F36-8403-485B-AF63-068696FDBCF8}"/>
              </a:ext>
            </a:extLst>
          </p:cNvPr>
          <p:cNvSpPr>
            <a:spLocks noGrp="1" noChangeArrowheads="1"/>
          </p:cNvSpPr>
          <p:nvPr>
            <p:ph type="title"/>
          </p:nvPr>
        </p:nvSpPr>
        <p:spPr>
          <a:xfrm>
            <a:off x="2209800" y="0"/>
            <a:ext cx="7772400" cy="609600"/>
          </a:xfrm>
          <a:noFill/>
        </p:spPr>
        <p:txBody>
          <a:bodyPr lIns="92075" tIns="46038" rIns="92075" bIns="46038"/>
          <a:lstStyle/>
          <a:p>
            <a:r>
              <a:rPr lang="en-US" altLang="en-US" sz="3200" u="sng"/>
              <a:t>Carbon Cycle Governance System</a:t>
            </a:r>
          </a:p>
        </p:txBody>
      </p:sp>
      <p:sp>
        <p:nvSpPr>
          <p:cNvPr id="22531" name="Rectangle 3">
            <a:extLst>
              <a:ext uri="{FF2B5EF4-FFF2-40B4-BE49-F238E27FC236}">
                <a16:creationId xmlns:a16="http://schemas.microsoft.com/office/drawing/2014/main" id="{F42CEE01-4D70-44BB-B232-39923C4DEE00}"/>
              </a:ext>
            </a:extLst>
          </p:cNvPr>
          <p:cNvSpPr>
            <a:spLocks noChangeArrowheads="1"/>
          </p:cNvSpPr>
          <p:nvPr/>
        </p:nvSpPr>
        <p:spPr bwMode="auto">
          <a:xfrm>
            <a:off x="4044950" y="1911350"/>
            <a:ext cx="2273300" cy="1054100"/>
          </a:xfrm>
          <a:prstGeom prst="rect">
            <a:avLst/>
          </a:prstGeom>
          <a:noFill/>
          <a:ln w="12699">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2532" name="Rectangle 4">
            <a:extLst>
              <a:ext uri="{FF2B5EF4-FFF2-40B4-BE49-F238E27FC236}">
                <a16:creationId xmlns:a16="http://schemas.microsoft.com/office/drawing/2014/main" id="{EE304CB4-3DB3-4E2F-9EEC-783ADAABCC91}"/>
              </a:ext>
            </a:extLst>
          </p:cNvPr>
          <p:cNvSpPr>
            <a:spLocks noChangeArrowheads="1"/>
          </p:cNvSpPr>
          <p:nvPr/>
        </p:nvSpPr>
        <p:spPr bwMode="auto">
          <a:xfrm>
            <a:off x="4044950" y="3130550"/>
            <a:ext cx="2273300" cy="1054100"/>
          </a:xfrm>
          <a:prstGeom prst="rect">
            <a:avLst/>
          </a:prstGeom>
          <a:noFill/>
          <a:ln w="12699">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2533" name="Rectangle 5">
            <a:extLst>
              <a:ext uri="{FF2B5EF4-FFF2-40B4-BE49-F238E27FC236}">
                <a16:creationId xmlns:a16="http://schemas.microsoft.com/office/drawing/2014/main" id="{4B93BF26-7982-4C8F-A006-5E959A167256}"/>
              </a:ext>
            </a:extLst>
          </p:cNvPr>
          <p:cNvSpPr>
            <a:spLocks noChangeArrowheads="1"/>
          </p:cNvSpPr>
          <p:nvPr/>
        </p:nvSpPr>
        <p:spPr bwMode="auto">
          <a:xfrm>
            <a:off x="4044950" y="4349750"/>
            <a:ext cx="2273300" cy="1054100"/>
          </a:xfrm>
          <a:prstGeom prst="rect">
            <a:avLst/>
          </a:prstGeom>
          <a:noFill/>
          <a:ln w="12699">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2534" name="Line 6">
            <a:extLst>
              <a:ext uri="{FF2B5EF4-FFF2-40B4-BE49-F238E27FC236}">
                <a16:creationId xmlns:a16="http://schemas.microsoft.com/office/drawing/2014/main" id="{F1610616-4AE2-40DC-AC33-7790A3B2C7DD}"/>
              </a:ext>
            </a:extLst>
          </p:cNvPr>
          <p:cNvSpPr>
            <a:spLocks noChangeShapeType="1"/>
          </p:cNvSpPr>
          <p:nvPr/>
        </p:nvSpPr>
        <p:spPr bwMode="auto">
          <a:xfrm>
            <a:off x="2743200" y="1676400"/>
            <a:ext cx="0" cy="685800"/>
          </a:xfrm>
          <a:prstGeom prst="line">
            <a:avLst/>
          </a:prstGeom>
          <a:noFill/>
          <a:ln w="12699">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22535" name="Line 7">
            <a:extLst>
              <a:ext uri="{FF2B5EF4-FFF2-40B4-BE49-F238E27FC236}">
                <a16:creationId xmlns:a16="http://schemas.microsoft.com/office/drawing/2014/main" id="{C799C092-AAE6-4FED-A1CF-16E7398937CF}"/>
              </a:ext>
            </a:extLst>
          </p:cNvPr>
          <p:cNvSpPr>
            <a:spLocks noChangeShapeType="1"/>
          </p:cNvSpPr>
          <p:nvPr/>
        </p:nvSpPr>
        <p:spPr bwMode="auto">
          <a:xfrm>
            <a:off x="2743200" y="2362200"/>
            <a:ext cx="1066800" cy="0"/>
          </a:xfrm>
          <a:prstGeom prst="line">
            <a:avLst/>
          </a:prstGeom>
          <a:noFill/>
          <a:ln w="12699">
            <a:solidFill>
              <a:schemeClr val="tx1"/>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22536" name="Line 8">
            <a:extLst>
              <a:ext uri="{FF2B5EF4-FFF2-40B4-BE49-F238E27FC236}">
                <a16:creationId xmlns:a16="http://schemas.microsoft.com/office/drawing/2014/main" id="{46B28B21-B6B6-428B-B117-E33EF33F3DA3}"/>
              </a:ext>
            </a:extLst>
          </p:cNvPr>
          <p:cNvSpPr>
            <a:spLocks noChangeShapeType="1"/>
          </p:cNvSpPr>
          <p:nvPr/>
        </p:nvSpPr>
        <p:spPr bwMode="auto">
          <a:xfrm>
            <a:off x="3048000" y="3657600"/>
            <a:ext cx="762000" cy="0"/>
          </a:xfrm>
          <a:prstGeom prst="line">
            <a:avLst/>
          </a:prstGeom>
          <a:noFill/>
          <a:ln w="12699">
            <a:solidFill>
              <a:schemeClr val="tx1"/>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22537" name="Line 9">
            <a:extLst>
              <a:ext uri="{FF2B5EF4-FFF2-40B4-BE49-F238E27FC236}">
                <a16:creationId xmlns:a16="http://schemas.microsoft.com/office/drawing/2014/main" id="{DB807AD6-E570-401D-90C8-CB9D065D7653}"/>
              </a:ext>
            </a:extLst>
          </p:cNvPr>
          <p:cNvSpPr>
            <a:spLocks noChangeShapeType="1"/>
          </p:cNvSpPr>
          <p:nvPr/>
        </p:nvSpPr>
        <p:spPr bwMode="auto">
          <a:xfrm>
            <a:off x="2743200" y="5029200"/>
            <a:ext cx="1066800" cy="0"/>
          </a:xfrm>
          <a:prstGeom prst="line">
            <a:avLst/>
          </a:prstGeom>
          <a:noFill/>
          <a:ln w="12699">
            <a:solidFill>
              <a:schemeClr val="tx1"/>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22538" name="Line 10">
            <a:extLst>
              <a:ext uri="{FF2B5EF4-FFF2-40B4-BE49-F238E27FC236}">
                <a16:creationId xmlns:a16="http://schemas.microsoft.com/office/drawing/2014/main" id="{BEB67220-8D10-43AC-BE40-569727FF4673}"/>
              </a:ext>
            </a:extLst>
          </p:cNvPr>
          <p:cNvSpPr>
            <a:spLocks noChangeShapeType="1"/>
          </p:cNvSpPr>
          <p:nvPr/>
        </p:nvSpPr>
        <p:spPr bwMode="auto">
          <a:xfrm>
            <a:off x="2743200" y="5029200"/>
            <a:ext cx="0" cy="685800"/>
          </a:xfrm>
          <a:prstGeom prst="line">
            <a:avLst/>
          </a:prstGeom>
          <a:noFill/>
          <a:ln w="12699">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22539" name="Oval 11">
            <a:extLst>
              <a:ext uri="{FF2B5EF4-FFF2-40B4-BE49-F238E27FC236}">
                <a16:creationId xmlns:a16="http://schemas.microsoft.com/office/drawing/2014/main" id="{4779542B-69E3-4A5E-89E0-0DA2957702C4}"/>
              </a:ext>
            </a:extLst>
          </p:cNvPr>
          <p:cNvSpPr>
            <a:spLocks noChangeArrowheads="1"/>
          </p:cNvSpPr>
          <p:nvPr/>
        </p:nvSpPr>
        <p:spPr bwMode="auto">
          <a:xfrm>
            <a:off x="1911350" y="920750"/>
            <a:ext cx="1358900" cy="673100"/>
          </a:xfrm>
          <a:prstGeom prst="ellipse">
            <a:avLst/>
          </a:prstGeom>
          <a:noFill/>
          <a:ln w="12699">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2540" name="Rectangle 12">
            <a:extLst>
              <a:ext uri="{FF2B5EF4-FFF2-40B4-BE49-F238E27FC236}">
                <a16:creationId xmlns:a16="http://schemas.microsoft.com/office/drawing/2014/main" id="{2D2C2DD9-0E2B-467A-B5B1-29940F6B9E80}"/>
              </a:ext>
            </a:extLst>
          </p:cNvPr>
          <p:cNvSpPr>
            <a:spLocks noChangeArrowheads="1"/>
          </p:cNvSpPr>
          <p:nvPr/>
        </p:nvSpPr>
        <p:spPr bwMode="auto">
          <a:xfrm>
            <a:off x="2057400" y="1066800"/>
            <a:ext cx="10668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600">
                <a:solidFill>
                  <a:srgbClr val="000000"/>
                </a:solidFill>
              </a:rPr>
              <a:t>Biomass</a:t>
            </a:r>
          </a:p>
        </p:txBody>
      </p:sp>
      <p:sp>
        <p:nvSpPr>
          <p:cNvPr id="22541" name="Oval 13">
            <a:extLst>
              <a:ext uri="{FF2B5EF4-FFF2-40B4-BE49-F238E27FC236}">
                <a16:creationId xmlns:a16="http://schemas.microsoft.com/office/drawing/2014/main" id="{184A1617-C462-4507-8BFD-3835FA216597}"/>
              </a:ext>
            </a:extLst>
          </p:cNvPr>
          <p:cNvSpPr>
            <a:spLocks noChangeArrowheads="1"/>
          </p:cNvSpPr>
          <p:nvPr/>
        </p:nvSpPr>
        <p:spPr bwMode="auto">
          <a:xfrm>
            <a:off x="1606550" y="3359150"/>
            <a:ext cx="1358900" cy="673100"/>
          </a:xfrm>
          <a:prstGeom prst="ellipse">
            <a:avLst/>
          </a:prstGeom>
          <a:noFill/>
          <a:ln w="12699">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2542" name="Rectangle 14">
            <a:extLst>
              <a:ext uri="{FF2B5EF4-FFF2-40B4-BE49-F238E27FC236}">
                <a16:creationId xmlns:a16="http://schemas.microsoft.com/office/drawing/2014/main" id="{C77B2828-E7FC-4B86-8EC7-75009069F8DD}"/>
              </a:ext>
            </a:extLst>
          </p:cNvPr>
          <p:cNvSpPr>
            <a:spLocks noChangeArrowheads="1"/>
          </p:cNvSpPr>
          <p:nvPr/>
        </p:nvSpPr>
        <p:spPr bwMode="auto">
          <a:xfrm>
            <a:off x="1676400" y="3505200"/>
            <a:ext cx="1219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600">
                <a:solidFill>
                  <a:srgbClr val="000000"/>
                </a:solidFill>
              </a:rPr>
              <a:t>Fossil Fuel</a:t>
            </a:r>
          </a:p>
        </p:txBody>
      </p:sp>
      <p:sp>
        <p:nvSpPr>
          <p:cNvPr id="22543" name="Oval 15">
            <a:extLst>
              <a:ext uri="{FF2B5EF4-FFF2-40B4-BE49-F238E27FC236}">
                <a16:creationId xmlns:a16="http://schemas.microsoft.com/office/drawing/2014/main" id="{9E5CAD4D-0665-4D11-81D5-8D64AC61C057}"/>
              </a:ext>
            </a:extLst>
          </p:cNvPr>
          <p:cNvSpPr>
            <a:spLocks noChangeArrowheads="1"/>
          </p:cNvSpPr>
          <p:nvPr/>
        </p:nvSpPr>
        <p:spPr bwMode="auto">
          <a:xfrm>
            <a:off x="1987550" y="5797550"/>
            <a:ext cx="1358900" cy="673100"/>
          </a:xfrm>
          <a:prstGeom prst="ellipse">
            <a:avLst/>
          </a:prstGeom>
          <a:noFill/>
          <a:ln w="12699">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2544" name="Rectangle 16">
            <a:extLst>
              <a:ext uri="{FF2B5EF4-FFF2-40B4-BE49-F238E27FC236}">
                <a16:creationId xmlns:a16="http://schemas.microsoft.com/office/drawing/2014/main" id="{73270642-7098-4AA9-BCA8-9912DE64AB59}"/>
              </a:ext>
            </a:extLst>
          </p:cNvPr>
          <p:cNvSpPr>
            <a:spLocks noChangeArrowheads="1"/>
          </p:cNvSpPr>
          <p:nvPr/>
        </p:nvSpPr>
        <p:spPr bwMode="auto">
          <a:xfrm>
            <a:off x="2057400" y="5867400"/>
            <a:ext cx="12192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600">
                <a:solidFill>
                  <a:srgbClr val="000000"/>
                </a:solidFill>
              </a:rPr>
              <a:t>Municipal  Waste</a:t>
            </a:r>
          </a:p>
        </p:txBody>
      </p:sp>
      <p:sp>
        <p:nvSpPr>
          <p:cNvPr id="22545" name="Oval 17">
            <a:extLst>
              <a:ext uri="{FF2B5EF4-FFF2-40B4-BE49-F238E27FC236}">
                <a16:creationId xmlns:a16="http://schemas.microsoft.com/office/drawing/2014/main" id="{0C9E354C-73E3-4AF2-8EBF-0D0E1F29A69A}"/>
              </a:ext>
            </a:extLst>
          </p:cNvPr>
          <p:cNvSpPr>
            <a:spLocks noChangeArrowheads="1"/>
          </p:cNvSpPr>
          <p:nvPr/>
        </p:nvSpPr>
        <p:spPr bwMode="auto">
          <a:xfrm>
            <a:off x="4502150" y="692150"/>
            <a:ext cx="1358900" cy="673100"/>
          </a:xfrm>
          <a:prstGeom prst="ellipse">
            <a:avLst/>
          </a:prstGeom>
          <a:noFill/>
          <a:ln w="12699">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2546" name="Rectangle 18">
            <a:extLst>
              <a:ext uri="{FF2B5EF4-FFF2-40B4-BE49-F238E27FC236}">
                <a16:creationId xmlns:a16="http://schemas.microsoft.com/office/drawing/2014/main" id="{6568DC1B-28F5-405A-A7C2-09344E5C370B}"/>
              </a:ext>
            </a:extLst>
          </p:cNvPr>
          <p:cNvSpPr>
            <a:spLocks noChangeArrowheads="1"/>
          </p:cNvSpPr>
          <p:nvPr/>
        </p:nvSpPr>
        <p:spPr bwMode="auto">
          <a:xfrm>
            <a:off x="4495800" y="838200"/>
            <a:ext cx="1371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600">
                <a:solidFill>
                  <a:srgbClr val="000000"/>
                </a:solidFill>
              </a:rPr>
              <a:t>CO</a:t>
            </a:r>
            <a:r>
              <a:rPr lang="en-US" altLang="en-US" sz="1600" baseline="-25000">
                <a:solidFill>
                  <a:srgbClr val="000000"/>
                </a:solidFill>
              </a:rPr>
              <a:t>2</a:t>
            </a:r>
            <a:r>
              <a:rPr lang="en-US" altLang="en-US" sz="1600">
                <a:solidFill>
                  <a:srgbClr val="000000"/>
                </a:solidFill>
              </a:rPr>
              <a:t> Emitted</a:t>
            </a:r>
          </a:p>
        </p:txBody>
      </p:sp>
      <p:sp>
        <p:nvSpPr>
          <p:cNvPr id="22547" name="Line 19">
            <a:extLst>
              <a:ext uri="{FF2B5EF4-FFF2-40B4-BE49-F238E27FC236}">
                <a16:creationId xmlns:a16="http://schemas.microsoft.com/office/drawing/2014/main" id="{6EF9767E-F765-4850-BD7B-C9B2065B37F0}"/>
              </a:ext>
            </a:extLst>
          </p:cNvPr>
          <p:cNvSpPr>
            <a:spLocks noChangeShapeType="1"/>
          </p:cNvSpPr>
          <p:nvPr/>
        </p:nvSpPr>
        <p:spPr bwMode="auto">
          <a:xfrm flipV="1">
            <a:off x="5181600" y="1371600"/>
            <a:ext cx="0" cy="304800"/>
          </a:xfrm>
          <a:prstGeom prst="line">
            <a:avLst/>
          </a:prstGeom>
          <a:noFill/>
          <a:ln w="12699">
            <a:solidFill>
              <a:schemeClr val="tx1"/>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22548" name="Line 20">
            <a:extLst>
              <a:ext uri="{FF2B5EF4-FFF2-40B4-BE49-F238E27FC236}">
                <a16:creationId xmlns:a16="http://schemas.microsoft.com/office/drawing/2014/main" id="{679A0B0A-9448-47D8-9EFC-31972299293B}"/>
              </a:ext>
            </a:extLst>
          </p:cNvPr>
          <p:cNvSpPr>
            <a:spLocks noChangeShapeType="1"/>
          </p:cNvSpPr>
          <p:nvPr/>
        </p:nvSpPr>
        <p:spPr bwMode="auto">
          <a:xfrm flipV="1">
            <a:off x="5181600" y="5638800"/>
            <a:ext cx="0" cy="381000"/>
          </a:xfrm>
          <a:prstGeom prst="line">
            <a:avLst/>
          </a:prstGeom>
          <a:noFill/>
          <a:ln w="12699">
            <a:solidFill>
              <a:schemeClr val="tx1"/>
            </a:solidFill>
            <a:round/>
            <a:headEnd type="stealth" w="med" len="lg"/>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22549" name="Oval 21">
            <a:extLst>
              <a:ext uri="{FF2B5EF4-FFF2-40B4-BE49-F238E27FC236}">
                <a16:creationId xmlns:a16="http://schemas.microsoft.com/office/drawing/2014/main" id="{6233B467-141D-4DC1-AEC9-471D0CDD1DDF}"/>
              </a:ext>
            </a:extLst>
          </p:cNvPr>
          <p:cNvSpPr>
            <a:spLocks noChangeArrowheads="1"/>
          </p:cNvSpPr>
          <p:nvPr/>
        </p:nvSpPr>
        <p:spPr bwMode="auto">
          <a:xfrm>
            <a:off x="4425950" y="6026150"/>
            <a:ext cx="1511300" cy="747713"/>
          </a:xfrm>
          <a:prstGeom prst="ellipse">
            <a:avLst/>
          </a:prstGeom>
          <a:noFill/>
          <a:ln w="12699">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2550" name="Rectangle 22">
            <a:extLst>
              <a:ext uri="{FF2B5EF4-FFF2-40B4-BE49-F238E27FC236}">
                <a16:creationId xmlns:a16="http://schemas.microsoft.com/office/drawing/2014/main" id="{9EFCCB5B-BCEE-4D2C-981A-BA519E9B690C}"/>
              </a:ext>
            </a:extLst>
          </p:cNvPr>
          <p:cNvSpPr>
            <a:spLocks noChangeArrowheads="1"/>
          </p:cNvSpPr>
          <p:nvPr/>
        </p:nvSpPr>
        <p:spPr bwMode="auto">
          <a:xfrm>
            <a:off x="4419600" y="6248400"/>
            <a:ext cx="1676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1600">
                <a:solidFill>
                  <a:srgbClr val="000000"/>
                </a:solidFill>
              </a:rPr>
              <a:t>CO</a:t>
            </a:r>
            <a:r>
              <a:rPr lang="en-US" altLang="en-US" sz="1600" baseline="-25000">
                <a:solidFill>
                  <a:srgbClr val="000000"/>
                </a:solidFill>
              </a:rPr>
              <a:t>2</a:t>
            </a:r>
            <a:r>
              <a:rPr lang="en-US" altLang="en-US" sz="1600">
                <a:solidFill>
                  <a:srgbClr val="000000"/>
                </a:solidFill>
              </a:rPr>
              <a:t> Sequestered</a:t>
            </a:r>
          </a:p>
        </p:txBody>
      </p:sp>
      <p:sp>
        <p:nvSpPr>
          <p:cNvPr id="22551" name="Rectangle 23">
            <a:extLst>
              <a:ext uri="{FF2B5EF4-FFF2-40B4-BE49-F238E27FC236}">
                <a16:creationId xmlns:a16="http://schemas.microsoft.com/office/drawing/2014/main" id="{F42A36C1-3926-4628-831A-8DDE790DB4F0}"/>
              </a:ext>
            </a:extLst>
          </p:cNvPr>
          <p:cNvSpPr>
            <a:spLocks noChangeArrowheads="1"/>
          </p:cNvSpPr>
          <p:nvPr/>
        </p:nvSpPr>
        <p:spPr bwMode="auto">
          <a:xfrm>
            <a:off x="4038600" y="2209800"/>
            <a:ext cx="22860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600">
                <a:solidFill>
                  <a:srgbClr val="000000"/>
                </a:solidFill>
              </a:rPr>
              <a:t>Fossil Fuel Power Plant</a:t>
            </a:r>
          </a:p>
        </p:txBody>
      </p:sp>
      <p:sp>
        <p:nvSpPr>
          <p:cNvPr id="22552" name="Rectangle 24">
            <a:extLst>
              <a:ext uri="{FF2B5EF4-FFF2-40B4-BE49-F238E27FC236}">
                <a16:creationId xmlns:a16="http://schemas.microsoft.com/office/drawing/2014/main" id="{276421F6-B2CC-42C8-A4CE-52C828D60F1A}"/>
              </a:ext>
            </a:extLst>
          </p:cNvPr>
          <p:cNvSpPr>
            <a:spLocks noChangeArrowheads="1"/>
          </p:cNvSpPr>
          <p:nvPr/>
        </p:nvSpPr>
        <p:spPr bwMode="auto">
          <a:xfrm>
            <a:off x="4038600" y="3505200"/>
            <a:ext cx="22860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600">
                <a:solidFill>
                  <a:srgbClr val="000000"/>
                </a:solidFill>
              </a:rPr>
              <a:t>Fossil Fuel Power Plant</a:t>
            </a:r>
          </a:p>
        </p:txBody>
      </p:sp>
      <p:sp>
        <p:nvSpPr>
          <p:cNvPr id="22553" name="Rectangle 25">
            <a:extLst>
              <a:ext uri="{FF2B5EF4-FFF2-40B4-BE49-F238E27FC236}">
                <a16:creationId xmlns:a16="http://schemas.microsoft.com/office/drawing/2014/main" id="{958C2414-CD77-48A6-8AD5-CC8C22DD4586}"/>
              </a:ext>
            </a:extLst>
          </p:cNvPr>
          <p:cNvSpPr>
            <a:spLocks noChangeArrowheads="1"/>
          </p:cNvSpPr>
          <p:nvPr/>
        </p:nvSpPr>
        <p:spPr bwMode="auto">
          <a:xfrm>
            <a:off x="4038600" y="4876800"/>
            <a:ext cx="22860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600">
                <a:solidFill>
                  <a:srgbClr val="000000"/>
                </a:solidFill>
              </a:rPr>
              <a:t>Fossil Fuel Power Plant</a:t>
            </a:r>
          </a:p>
        </p:txBody>
      </p:sp>
      <p:sp>
        <p:nvSpPr>
          <p:cNvPr id="22554" name="Line 26">
            <a:extLst>
              <a:ext uri="{FF2B5EF4-FFF2-40B4-BE49-F238E27FC236}">
                <a16:creationId xmlns:a16="http://schemas.microsoft.com/office/drawing/2014/main" id="{79099B9D-C014-4898-BC2A-E556CD9F5E6B}"/>
              </a:ext>
            </a:extLst>
          </p:cNvPr>
          <p:cNvSpPr>
            <a:spLocks noChangeShapeType="1"/>
          </p:cNvSpPr>
          <p:nvPr/>
        </p:nvSpPr>
        <p:spPr bwMode="auto">
          <a:xfrm>
            <a:off x="6477000" y="3429000"/>
            <a:ext cx="304800" cy="0"/>
          </a:xfrm>
          <a:prstGeom prst="line">
            <a:avLst/>
          </a:prstGeom>
          <a:noFill/>
          <a:ln w="12699">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22555" name="Line 27">
            <a:extLst>
              <a:ext uri="{FF2B5EF4-FFF2-40B4-BE49-F238E27FC236}">
                <a16:creationId xmlns:a16="http://schemas.microsoft.com/office/drawing/2014/main" id="{A96C02E7-1E48-4656-ABBB-659B236E02D0}"/>
              </a:ext>
            </a:extLst>
          </p:cNvPr>
          <p:cNvSpPr>
            <a:spLocks noChangeShapeType="1"/>
          </p:cNvSpPr>
          <p:nvPr/>
        </p:nvSpPr>
        <p:spPr bwMode="auto">
          <a:xfrm>
            <a:off x="6477000" y="3886200"/>
            <a:ext cx="304800" cy="0"/>
          </a:xfrm>
          <a:prstGeom prst="line">
            <a:avLst/>
          </a:prstGeom>
          <a:noFill/>
          <a:ln w="12699">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22556" name="Line 28">
            <a:extLst>
              <a:ext uri="{FF2B5EF4-FFF2-40B4-BE49-F238E27FC236}">
                <a16:creationId xmlns:a16="http://schemas.microsoft.com/office/drawing/2014/main" id="{934A3A1B-30CC-4BA5-AD29-972623CEED94}"/>
              </a:ext>
            </a:extLst>
          </p:cNvPr>
          <p:cNvSpPr>
            <a:spLocks noChangeShapeType="1"/>
          </p:cNvSpPr>
          <p:nvPr/>
        </p:nvSpPr>
        <p:spPr bwMode="auto">
          <a:xfrm flipV="1">
            <a:off x="6781800" y="2667000"/>
            <a:ext cx="0" cy="762000"/>
          </a:xfrm>
          <a:prstGeom prst="line">
            <a:avLst/>
          </a:prstGeom>
          <a:noFill/>
          <a:ln w="12699">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22557" name="Line 29">
            <a:extLst>
              <a:ext uri="{FF2B5EF4-FFF2-40B4-BE49-F238E27FC236}">
                <a16:creationId xmlns:a16="http://schemas.microsoft.com/office/drawing/2014/main" id="{45D5AEE8-0437-4F91-A946-8892B262A77F}"/>
              </a:ext>
            </a:extLst>
          </p:cNvPr>
          <p:cNvSpPr>
            <a:spLocks noChangeShapeType="1"/>
          </p:cNvSpPr>
          <p:nvPr/>
        </p:nvSpPr>
        <p:spPr bwMode="auto">
          <a:xfrm flipV="1">
            <a:off x="6781800" y="3886200"/>
            <a:ext cx="0" cy="762000"/>
          </a:xfrm>
          <a:prstGeom prst="line">
            <a:avLst/>
          </a:prstGeom>
          <a:noFill/>
          <a:ln w="12699">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22558" name="Line 30">
            <a:extLst>
              <a:ext uri="{FF2B5EF4-FFF2-40B4-BE49-F238E27FC236}">
                <a16:creationId xmlns:a16="http://schemas.microsoft.com/office/drawing/2014/main" id="{9D2C6503-D639-48D7-8F84-47D484D9688D}"/>
              </a:ext>
            </a:extLst>
          </p:cNvPr>
          <p:cNvSpPr>
            <a:spLocks noChangeShapeType="1"/>
          </p:cNvSpPr>
          <p:nvPr/>
        </p:nvSpPr>
        <p:spPr bwMode="auto">
          <a:xfrm>
            <a:off x="6781800" y="2667000"/>
            <a:ext cx="685800" cy="0"/>
          </a:xfrm>
          <a:prstGeom prst="line">
            <a:avLst/>
          </a:prstGeom>
          <a:noFill/>
          <a:ln w="12699">
            <a:solidFill>
              <a:schemeClr val="tx1"/>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22559" name="Line 31">
            <a:extLst>
              <a:ext uri="{FF2B5EF4-FFF2-40B4-BE49-F238E27FC236}">
                <a16:creationId xmlns:a16="http://schemas.microsoft.com/office/drawing/2014/main" id="{6C0A76E9-7B27-4263-86F9-B8CC57DCCD15}"/>
              </a:ext>
            </a:extLst>
          </p:cNvPr>
          <p:cNvSpPr>
            <a:spLocks noChangeShapeType="1"/>
          </p:cNvSpPr>
          <p:nvPr/>
        </p:nvSpPr>
        <p:spPr bwMode="auto">
          <a:xfrm>
            <a:off x="6781800" y="4648200"/>
            <a:ext cx="685800" cy="0"/>
          </a:xfrm>
          <a:prstGeom prst="line">
            <a:avLst/>
          </a:prstGeom>
          <a:noFill/>
          <a:ln w="12699">
            <a:solidFill>
              <a:schemeClr val="tx1"/>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22560" name="Rectangle 32">
            <a:extLst>
              <a:ext uri="{FF2B5EF4-FFF2-40B4-BE49-F238E27FC236}">
                <a16:creationId xmlns:a16="http://schemas.microsoft.com/office/drawing/2014/main" id="{1CDE853E-8013-4956-8141-B3BF002E3C3F}"/>
              </a:ext>
            </a:extLst>
          </p:cNvPr>
          <p:cNvSpPr>
            <a:spLocks noChangeArrowheads="1"/>
          </p:cNvSpPr>
          <p:nvPr/>
        </p:nvSpPr>
        <p:spPr bwMode="auto">
          <a:xfrm>
            <a:off x="8464550" y="5264150"/>
            <a:ext cx="2044700" cy="1585913"/>
          </a:xfrm>
          <a:prstGeom prst="rect">
            <a:avLst/>
          </a:prstGeom>
          <a:noFill/>
          <a:ln w="12699">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2561" name="Rectangle 33">
            <a:extLst>
              <a:ext uri="{FF2B5EF4-FFF2-40B4-BE49-F238E27FC236}">
                <a16:creationId xmlns:a16="http://schemas.microsoft.com/office/drawing/2014/main" id="{608FB37F-F2F6-4F03-9162-DB002EC51D74}"/>
              </a:ext>
            </a:extLst>
          </p:cNvPr>
          <p:cNvSpPr>
            <a:spLocks noChangeArrowheads="1"/>
          </p:cNvSpPr>
          <p:nvPr/>
        </p:nvSpPr>
        <p:spPr bwMode="auto">
          <a:xfrm>
            <a:off x="8610600" y="5029200"/>
            <a:ext cx="18288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200">
                <a:solidFill>
                  <a:srgbClr val="000000"/>
                </a:solidFill>
              </a:rPr>
              <a:t>Control Functions</a:t>
            </a:r>
          </a:p>
        </p:txBody>
      </p:sp>
      <p:sp>
        <p:nvSpPr>
          <p:cNvPr id="22562" name="Rectangle 34">
            <a:extLst>
              <a:ext uri="{FF2B5EF4-FFF2-40B4-BE49-F238E27FC236}">
                <a16:creationId xmlns:a16="http://schemas.microsoft.com/office/drawing/2014/main" id="{C3A3A815-970D-4149-81EB-DEE71027483F}"/>
              </a:ext>
            </a:extLst>
          </p:cNvPr>
          <p:cNvSpPr>
            <a:spLocks noChangeArrowheads="1"/>
          </p:cNvSpPr>
          <p:nvPr/>
        </p:nvSpPr>
        <p:spPr bwMode="auto">
          <a:xfrm>
            <a:off x="8534400" y="5334000"/>
            <a:ext cx="9144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1200">
                <a:solidFill>
                  <a:srgbClr val="000000"/>
                </a:solidFill>
              </a:rPr>
              <a:t>Input:  B +</a:t>
            </a:r>
            <a:r>
              <a:rPr lang="en-US" altLang="en-US" sz="1200" u="sng">
                <a:solidFill>
                  <a:srgbClr val="000000"/>
                </a:solidFill>
              </a:rPr>
              <a:t>   </a:t>
            </a:r>
          </a:p>
        </p:txBody>
      </p:sp>
      <p:sp>
        <p:nvSpPr>
          <p:cNvPr id="22563" name="Rectangle 35">
            <a:extLst>
              <a:ext uri="{FF2B5EF4-FFF2-40B4-BE49-F238E27FC236}">
                <a16:creationId xmlns:a16="http://schemas.microsoft.com/office/drawing/2014/main" id="{94930D83-9A29-4C12-A7AF-48368F0A5D82}"/>
              </a:ext>
            </a:extLst>
          </p:cNvPr>
          <p:cNvSpPr>
            <a:spLocks noChangeArrowheads="1"/>
          </p:cNvSpPr>
          <p:nvPr/>
        </p:nvSpPr>
        <p:spPr bwMode="auto">
          <a:xfrm>
            <a:off x="8610600" y="5562600"/>
            <a:ext cx="20574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1200">
                <a:solidFill>
                  <a:srgbClr val="000000"/>
                </a:solidFill>
              </a:rPr>
              <a:t>          Fossil Fuel</a:t>
            </a:r>
          </a:p>
        </p:txBody>
      </p:sp>
      <p:sp>
        <p:nvSpPr>
          <p:cNvPr id="22564" name="Rectangle 36">
            <a:extLst>
              <a:ext uri="{FF2B5EF4-FFF2-40B4-BE49-F238E27FC236}">
                <a16:creationId xmlns:a16="http://schemas.microsoft.com/office/drawing/2014/main" id="{4E880539-A2A3-4961-8250-1939FB6DBB10}"/>
              </a:ext>
            </a:extLst>
          </p:cNvPr>
          <p:cNvSpPr>
            <a:spLocks noChangeArrowheads="1"/>
          </p:cNvSpPr>
          <p:nvPr/>
        </p:nvSpPr>
        <p:spPr bwMode="auto">
          <a:xfrm>
            <a:off x="8534400" y="5867400"/>
            <a:ext cx="19050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1200">
                <a:solidFill>
                  <a:srgbClr val="000000"/>
                </a:solidFill>
              </a:rPr>
              <a:t>Output:  </a:t>
            </a:r>
            <a:r>
              <a:rPr lang="en-US" altLang="en-US" sz="1200" u="sng">
                <a:solidFill>
                  <a:srgbClr val="000000"/>
                </a:solidFill>
              </a:rPr>
              <a:t>CO</a:t>
            </a:r>
            <a:r>
              <a:rPr lang="en-US" altLang="en-US" sz="1200" u="sng" baseline="-25000">
                <a:solidFill>
                  <a:srgbClr val="000000"/>
                </a:solidFill>
              </a:rPr>
              <a:t>2</a:t>
            </a:r>
            <a:r>
              <a:rPr lang="en-US" altLang="en-US" sz="1200" u="sng">
                <a:solidFill>
                  <a:srgbClr val="000000"/>
                </a:solidFill>
              </a:rPr>
              <a:t> Emitted</a:t>
            </a:r>
          </a:p>
        </p:txBody>
      </p:sp>
      <p:sp>
        <p:nvSpPr>
          <p:cNvPr id="22565" name="Rectangle 37">
            <a:extLst>
              <a:ext uri="{FF2B5EF4-FFF2-40B4-BE49-F238E27FC236}">
                <a16:creationId xmlns:a16="http://schemas.microsoft.com/office/drawing/2014/main" id="{E0236F5B-EB1F-4232-B0CF-CDFFEF9D6947}"/>
              </a:ext>
            </a:extLst>
          </p:cNvPr>
          <p:cNvSpPr>
            <a:spLocks noChangeArrowheads="1"/>
          </p:cNvSpPr>
          <p:nvPr/>
        </p:nvSpPr>
        <p:spPr bwMode="auto">
          <a:xfrm>
            <a:off x="8229600" y="5943600"/>
            <a:ext cx="2362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1600">
                <a:solidFill>
                  <a:srgbClr val="000000"/>
                </a:solidFill>
              </a:rPr>
              <a:t>          </a:t>
            </a:r>
          </a:p>
        </p:txBody>
      </p:sp>
      <p:sp>
        <p:nvSpPr>
          <p:cNvPr id="22566" name="Rectangle 38">
            <a:extLst>
              <a:ext uri="{FF2B5EF4-FFF2-40B4-BE49-F238E27FC236}">
                <a16:creationId xmlns:a16="http://schemas.microsoft.com/office/drawing/2014/main" id="{07E64D0C-7E2E-4952-990C-01D049CA66B5}"/>
              </a:ext>
            </a:extLst>
          </p:cNvPr>
          <p:cNvSpPr>
            <a:spLocks noChangeArrowheads="1"/>
          </p:cNvSpPr>
          <p:nvPr/>
        </p:nvSpPr>
        <p:spPr bwMode="auto">
          <a:xfrm>
            <a:off x="8534400" y="6096000"/>
            <a:ext cx="20574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1200">
                <a:solidFill>
                  <a:srgbClr val="000000"/>
                </a:solidFill>
              </a:rPr>
              <a:t>             CO</a:t>
            </a:r>
            <a:r>
              <a:rPr lang="en-US" altLang="en-US" sz="1200" baseline="-25000">
                <a:solidFill>
                  <a:srgbClr val="000000"/>
                </a:solidFill>
              </a:rPr>
              <a:t>2</a:t>
            </a:r>
            <a:r>
              <a:rPr lang="en-US" altLang="en-US" sz="1200">
                <a:solidFill>
                  <a:srgbClr val="000000"/>
                </a:solidFill>
              </a:rPr>
              <a:t> Sequestered</a:t>
            </a:r>
          </a:p>
        </p:txBody>
      </p:sp>
      <p:sp>
        <p:nvSpPr>
          <p:cNvPr id="22567" name="Rectangle 39">
            <a:extLst>
              <a:ext uri="{FF2B5EF4-FFF2-40B4-BE49-F238E27FC236}">
                <a16:creationId xmlns:a16="http://schemas.microsoft.com/office/drawing/2014/main" id="{E4C5F885-022E-47CC-B0A7-FDC50C03ED6C}"/>
              </a:ext>
            </a:extLst>
          </p:cNvPr>
          <p:cNvSpPr>
            <a:spLocks noChangeArrowheads="1"/>
          </p:cNvSpPr>
          <p:nvPr/>
        </p:nvSpPr>
        <p:spPr bwMode="auto">
          <a:xfrm>
            <a:off x="8534400" y="6400800"/>
            <a:ext cx="2133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1200">
                <a:solidFill>
                  <a:srgbClr val="000000"/>
                </a:solidFill>
              </a:rPr>
              <a:t>Target    CO</a:t>
            </a:r>
            <a:r>
              <a:rPr lang="en-US" altLang="en-US" sz="1200" baseline="-25000">
                <a:solidFill>
                  <a:srgbClr val="000000"/>
                </a:solidFill>
              </a:rPr>
              <a:t>2</a:t>
            </a:r>
            <a:r>
              <a:rPr lang="en-US" altLang="en-US" sz="1200">
                <a:solidFill>
                  <a:srgbClr val="000000"/>
                </a:solidFill>
              </a:rPr>
              <a:t> Concentration                       Metric:   in Atmosphere</a:t>
            </a:r>
          </a:p>
        </p:txBody>
      </p:sp>
      <p:sp>
        <p:nvSpPr>
          <p:cNvPr id="22568" name="Oval 40">
            <a:extLst>
              <a:ext uri="{FF2B5EF4-FFF2-40B4-BE49-F238E27FC236}">
                <a16:creationId xmlns:a16="http://schemas.microsoft.com/office/drawing/2014/main" id="{EF869860-5612-4924-9C76-DC19F50A6FF7}"/>
              </a:ext>
            </a:extLst>
          </p:cNvPr>
          <p:cNvSpPr>
            <a:spLocks noChangeArrowheads="1"/>
          </p:cNvSpPr>
          <p:nvPr/>
        </p:nvSpPr>
        <p:spPr bwMode="auto">
          <a:xfrm>
            <a:off x="6559550" y="1835150"/>
            <a:ext cx="1358900" cy="673100"/>
          </a:xfrm>
          <a:prstGeom prst="ellipse">
            <a:avLst/>
          </a:prstGeom>
          <a:noFill/>
          <a:ln w="12699">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2569" name="Line 41">
            <a:extLst>
              <a:ext uri="{FF2B5EF4-FFF2-40B4-BE49-F238E27FC236}">
                <a16:creationId xmlns:a16="http://schemas.microsoft.com/office/drawing/2014/main" id="{CDA451BC-8E5A-43BA-8FE2-6F0BF7272EB4}"/>
              </a:ext>
            </a:extLst>
          </p:cNvPr>
          <p:cNvSpPr>
            <a:spLocks noChangeShapeType="1"/>
          </p:cNvSpPr>
          <p:nvPr/>
        </p:nvSpPr>
        <p:spPr bwMode="auto">
          <a:xfrm>
            <a:off x="7239000" y="2895600"/>
            <a:ext cx="304800" cy="0"/>
          </a:xfrm>
          <a:prstGeom prst="line">
            <a:avLst/>
          </a:prstGeom>
          <a:noFill/>
          <a:ln w="12699">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22570" name="Line 42">
            <a:extLst>
              <a:ext uri="{FF2B5EF4-FFF2-40B4-BE49-F238E27FC236}">
                <a16:creationId xmlns:a16="http://schemas.microsoft.com/office/drawing/2014/main" id="{E10DF012-E6EB-4984-B00A-2ED54C207581}"/>
              </a:ext>
            </a:extLst>
          </p:cNvPr>
          <p:cNvSpPr>
            <a:spLocks noChangeShapeType="1"/>
          </p:cNvSpPr>
          <p:nvPr/>
        </p:nvSpPr>
        <p:spPr bwMode="auto">
          <a:xfrm>
            <a:off x="7239000" y="4419600"/>
            <a:ext cx="304800" cy="0"/>
          </a:xfrm>
          <a:prstGeom prst="line">
            <a:avLst/>
          </a:prstGeom>
          <a:noFill/>
          <a:ln w="12699">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22571" name="Line 43">
            <a:extLst>
              <a:ext uri="{FF2B5EF4-FFF2-40B4-BE49-F238E27FC236}">
                <a16:creationId xmlns:a16="http://schemas.microsoft.com/office/drawing/2014/main" id="{44A6ACBB-A55D-4E91-A0E8-E84BF0E27D7A}"/>
              </a:ext>
            </a:extLst>
          </p:cNvPr>
          <p:cNvSpPr>
            <a:spLocks noChangeShapeType="1"/>
          </p:cNvSpPr>
          <p:nvPr/>
        </p:nvSpPr>
        <p:spPr bwMode="auto">
          <a:xfrm>
            <a:off x="7543800" y="2895600"/>
            <a:ext cx="0" cy="1524000"/>
          </a:xfrm>
          <a:prstGeom prst="line">
            <a:avLst/>
          </a:prstGeom>
          <a:noFill/>
          <a:ln w="12699">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22572" name="Line 44">
            <a:extLst>
              <a:ext uri="{FF2B5EF4-FFF2-40B4-BE49-F238E27FC236}">
                <a16:creationId xmlns:a16="http://schemas.microsoft.com/office/drawing/2014/main" id="{C7055BA5-B2E3-441E-B682-2DF3E1516FB0}"/>
              </a:ext>
            </a:extLst>
          </p:cNvPr>
          <p:cNvSpPr>
            <a:spLocks noChangeShapeType="1"/>
          </p:cNvSpPr>
          <p:nvPr/>
        </p:nvSpPr>
        <p:spPr bwMode="auto">
          <a:xfrm>
            <a:off x="7543800" y="3657600"/>
            <a:ext cx="533400" cy="0"/>
          </a:xfrm>
          <a:prstGeom prst="line">
            <a:avLst/>
          </a:prstGeom>
          <a:noFill/>
          <a:ln w="12699">
            <a:solidFill>
              <a:schemeClr val="tx1"/>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22573" name="Rectangle 45">
            <a:extLst>
              <a:ext uri="{FF2B5EF4-FFF2-40B4-BE49-F238E27FC236}">
                <a16:creationId xmlns:a16="http://schemas.microsoft.com/office/drawing/2014/main" id="{BD5609E8-432F-4ED5-A08A-C78970F3DC07}"/>
              </a:ext>
            </a:extLst>
          </p:cNvPr>
          <p:cNvSpPr>
            <a:spLocks noChangeArrowheads="1"/>
          </p:cNvSpPr>
          <p:nvPr/>
        </p:nvSpPr>
        <p:spPr bwMode="auto">
          <a:xfrm>
            <a:off x="6629400" y="1981200"/>
            <a:ext cx="1219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600">
                <a:solidFill>
                  <a:srgbClr val="000000"/>
                </a:solidFill>
              </a:rPr>
              <a:t>Electricity</a:t>
            </a:r>
          </a:p>
        </p:txBody>
      </p:sp>
      <p:sp>
        <p:nvSpPr>
          <p:cNvPr id="22574" name="Line 46">
            <a:extLst>
              <a:ext uri="{FF2B5EF4-FFF2-40B4-BE49-F238E27FC236}">
                <a16:creationId xmlns:a16="http://schemas.microsoft.com/office/drawing/2014/main" id="{C530C9D0-618F-46FB-A1AE-BA4C33D4983B}"/>
              </a:ext>
            </a:extLst>
          </p:cNvPr>
          <p:cNvSpPr>
            <a:spLocks noChangeShapeType="1"/>
          </p:cNvSpPr>
          <p:nvPr/>
        </p:nvSpPr>
        <p:spPr bwMode="auto">
          <a:xfrm>
            <a:off x="7467600" y="2819400"/>
            <a:ext cx="533400" cy="0"/>
          </a:xfrm>
          <a:prstGeom prst="line">
            <a:avLst/>
          </a:prstGeom>
          <a:noFill/>
          <a:ln w="12699">
            <a:solidFill>
              <a:schemeClr val="tx1"/>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22575" name="Line 47">
            <a:extLst>
              <a:ext uri="{FF2B5EF4-FFF2-40B4-BE49-F238E27FC236}">
                <a16:creationId xmlns:a16="http://schemas.microsoft.com/office/drawing/2014/main" id="{84052AF8-D1E6-4F24-BCB7-D90709E411A3}"/>
              </a:ext>
            </a:extLst>
          </p:cNvPr>
          <p:cNvSpPr>
            <a:spLocks noChangeShapeType="1"/>
          </p:cNvSpPr>
          <p:nvPr/>
        </p:nvSpPr>
        <p:spPr bwMode="auto">
          <a:xfrm>
            <a:off x="7467600" y="4495800"/>
            <a:ext cx="533400" cy="0"/>
          </a:xfrm>
          <a:prstGeom prst="line">
            <a:avLst/>
          </a:prstGeom>
          <a:noFill/>
          <a:ln w="12699">
            <a:solidFill>
              <a:schemeClr val="tx1"/>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22576" name="Oval 48">
            <a:extLst>
              <a:ext uri="{FF2B5EF4-FFF2-40B4-BE49-F238E27FC236}">
                <a16:creationId xmlns:a16="http://schemas.microsoft.com/office/drawing/2014/main" id="{F2D01654-E198-4F73-819A-73A68A8420D5}"/>
              </a:ext>
            </a:extLst>
          </p:cNvPr>
          <p:cNvSpPr>
            <a:spLocks noChangeArrowheads="1"/>
          </p:cNvSpPr>
          <p:nvPr/>
        </p:nvSpPr>
        <p:spPr bwMode="auto">
          <a:xfrm>
            <a:off x="8159750" y="2444750"/>
            <a:ext cx="1358900" cy="673100"/>
          </a:xfrm>
          <a:prstGeom prst="ellipse">
            <a:avLst/>
          </a:prstGeom>
          <a:noFill/>
          <a:ln w="12699">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2577" name="Oval 49">
            <a:extLst>
              <a:ext uri="{FF2B5EF4-FFF2-40B4-BE49-F238E27FC236}">
                <a16:creationId xmlns:a16="http://schemas.microsoft.com/office/drawing/2014/main" id="{F6AD1F70-1E99-4A96-B277-4489F21E0A1E}"/>
              </a:ext>
            </a:extLst>
          </p:cNvPr>
          <p:cNvSpPr>
            <a:spLocks noChangeArrowheads="1"/>
          </p:cNvSpPr>
          <p:nvPr/>
        </p:nvSpPr>
        <p:spPr bwMode="auto">
          <a:xfrm>
            <a:off x="8159750" y="3359150"/>
            <a:ext cx="1358900" cy="673100"/>
          </a:xfrm>
          <a:prstGeom prst="ellipse">
            <a:avLst/>
          </a:prstGeom>
          <a:noFill/>
          <a:ln w="12699">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2578" name="Oval 50">
            <a:extLst>
              <a:ext uri="{FF2B5EF4-FFF2-40B4-BE49-F238E27FC236}">
                <a16:creationId xmlns:a16="http://schemas.microsoft.com/office/drawing/2014/main" id="{B30D4E4C-B29F-4C4C-A6BF-8354EAF6AC17}"/>
              </a:ext>
            </a:extLst>
          </p:cNvPr>
          <p:cNvSpPr>
            <a:spLocks noChangeArrowheads="1"/>
          </p:cNvSpPr>
          <p:nvPr/>
        </p:nvSpPr>
        <p:spPr bwMode="auto">
          <a:xfrm>
            <a:off x="8159750" y="4121150"/>
            <a:ext cx="1358900" cy="825500"/>
          </a:xfrm>
          <a:prstGeom prst="ellipse">
            <a:avLst/>
          </a:prstGeom>
          <a:noFill/>
          <a:ln w="12699">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2579" name="Oval 51">
            <a:extLst>
              <a:ext uri="{FF2B5EF4-FFF2-40B4-BE49-F238E27FC236}">
                <a16:creationId xmlns:a16="http://schemas.microsoft.com/office/drawing/2014/main" id="{82DF47F3-5A0C-4C6F-B433-09D78D9CFFBF}"/>
              </a:ext>
            </a:extLst>
          </p:cNvPr>
          <p:cNvSpPr>
            <a:spLocks noChangeArrowheads="1"/>
          </p:cNvSpPr>
          <p:nvPr/>
        </p:nvSpPr>
        <p:spPr bwMode="auto">
          <a:xfrm>
            <a:off x="6559550" y="4806950"/>
            <a:ext cx="1358900" cy="673100"/>
          </a:xfrm>
          <a:prstGeom prst="ellipse">
            <a:avLst/>
          </a:prstGeom>
          <a:noFill/>
          <a:ln w="12699">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2580" name="Rectangle 52">
            <a:extLst>
              <a:ext uri="{FF2B5EF4-FFF2-40B4-BE49-F238E27FC236}">
                <a16:creationId xmlns:a16="http://schemas.microsoft.com/office/drawing/2014/main" id="{04727548-E207-4CBA-9059-74696EDC1127}"/>
              </a:ext>
            </a:extLst>
          </p:cNvPr>
          <p:cNvSpPr>
            <a:spLocks noChangeArrowheads="1"/>
          </p:cNvSpPr>
          <p:nvPr/>
        </p:nvSpPr>
        <p:spPr bwMode="auto">
          <a:xfrm>
            <a:off x="6705600" y="4953000"/>
            <a:ext cx="11430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600">
                <a:solidFill>
                  <a:srgbClr val="000000"/>
                </a:solidFill>
              </a:rPr>
              <a:t>H</a:t>
            </a:r>
            <a:r>
              <a:rPr lang="en-US" altLang="en-US" sz="1600" baseline="-25000">
                <a:solidFill>
                  <a:srgbClr val="000000"/>
                </a:solidFill>
              </a:rPr>
              <a:t>2</a:t>
            </a:r>
          </a:p>
        </p:txBody>
      </p:sp>
      <p:sp>
        <p:nvSpPr>
          <p:cNvPr id="22581" name="Rectangle 53">
            <a:extLst>
              <a:ext uri="{FF2B5EF4-FFF2-40B4-BE49-F238E27FC236}">
                <a16:creationId xmlns:a16="http://schemas.microsoft.com/office/drawing/2014/main" id="{C9C2D99B-51A3-4307-90F5-3ADCE215E7D7}"/>
              </a:ext>
            </a:extLst>
          </p:cNvPr>
          <p:cNvSpPr>
            <a:spLocks noChangeArrowheads="1"/>
          </p:cNvSpPr>
          <p:nvPr/>
        </p:nvSpPr>
        <p:spPr bwMode="auto">
          <a:xfrm>
            <a:off x="8229600" y="2590800"/>
            <a:ext cx="1295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600">
                <a:solidFill>
                  <a:srgbClr val="000000"/>
                </a:solidFill>
              </a:rPr>
              <a:t>Fixed Uses</a:t>
            </a:r>
          </a:p>
        </p:txBody>
      </p:sp>
      <p:sp>
        <p:nvSpPr>
          <p:cNvPr id="22582" name="Rectangle 54">
            <a:extLst>
              <a:ext uri="{FF2B5EF4-FFF2-40B4-BE49-F238E27FC236}">
                <a16:creationId xmlns:a16="http://schemas.microsoft.com/office/drawing/2014/main" id="{664019A7-31A9-485D-9FC8-331DCC0C4F8D}"/>
              </a:ext>
            </a:extLst>
          </p:cNvPr>
          <p:cNvSpPr>
            <a:spLocks noChangeArrowheads="1"/>
          </p:cNvSpPr>
          <p:nvPr/>
        </p:nvSpPr>
        <p:spPr bwMode="auto">
          <a:xfrm>
            <a:off x="8229600" y="3505200"/>
            <a:ext cx="1295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600">
                <a:solidFill>
                  <a:srgbClr val="000000"/>
                </a:solidFill>
              </a:rPr>
              <a:t>Buildings</a:t>
            </a:r>
          </a:p>
        </p:txBody>
      </p:sp>
      <p:sp>
        <p:nvSpPr>
          <p:cNvPr id="22583" name="Rectangle 55">
            <a:extLst>
              <a:ext uri="{FF2B5EF4-FFF2-40B4-BE49-F238E27FC236}">
                <a16:creationId xmlns:a16="http://schemas.microsoft.com/office/drawing/2014/main" id="{6902DAED-9841-499B-A75D-E19CD0A2CAF8}"/>
              </a:ext>
            </a:extLst>
          </p:cNvPr>
          <p:cNvSpPr>
            <a:spLocks noChangeArrowheads="1"/>
          </p:cNvSpPr>
          <p:nvPr/>
        </p:nvSpPr>
        <p:spPr bwMode="auto">
          <a:xfrm>
            <a:off x="8077200" y="4267200"/>
            <a:ext cx="1524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600">
                <a:solidFill>
                  <a:srgbClr val="000000"/>
                </a:solidFill>
              </a:rPr>
              <a:t>Mobile Uses </a:t>
            </a:r>
            <a:r>
              <a:rPr lang="en-US" altLang="en-US" sz="1200">
                <a:solidFill>
                  <a:srgbClr val="000000"/>
                </a:solidFill>
              </a:rPr>
              <a:t>(e.g., transportation)</a:t>
            </a:r>
          </a:p>
        </p:txBody>
      </p:sp>
      <p:sp>
        <p:nvSpPr>
          <p:cNvPr id="22584" name="Rectangle 56">
            <a:extLst>
              <a:ext uri="{FF2B5EF4-FFF2-40B4-BE49-F238E27FC236}">
                <a16:creationId xmlns:a16="http://schemas.microsoft.com/office/drawing/2014/main" id="{B75E7EAA-AD9A-4721-84EB-265130A6D45E}"/>
              </a:ext>
            </a:extLst>
          </p:cNvPr>
          <p:cNvSpPr>
            <a:spLocks noChangeArrowheads="1"/>
          </p:cNvSpPr>
          <p:nvPr/>
        </p:nvSpPr>
        <p:spPr bwMode="auto">
          <a:xfrm>
            <a:off x="3892550" y="1682750"/>
            <a:ext cx="2578100" cy="3949700"/>
          </a:xfrm>
          <a:prstGeom prst="rect">
            <a:avLst/>
          </a:prstGeom>
          <a:noFill/>
          <a:ln w="12699">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2585" name="Rectangle 57">
            <a:extLst>
              <a:ext uri="{FF2B5EF4-FFF2-40B4-BE49-F238E27FC236}">
                <a16:creationId xmlns:a16="http://schemas.microsoft.com/office/drawing/2014/main" id="{66182FAF-6D30-4474-A5C7-9F127024B309}"/>
              </a:ext>
            </a:extLst>
          </p:cNvPr>
          <p:cNvSpPr>
            <a:spLocks noChangeArrowheads="1"/>
          </p:cNvSpPr>
          <p:nvPr/>
        </p:nvSpPr>
        <p:spPr bwMode="auto">
          <a:xfrm>
            <a:off x="3886200" y="1676400"/>
            <a:ext cx="25908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200">
                <a:solidFill>
                  <a:srgbClr val="000000"/>
                </a:solidFill>
              </a:rPr>
              <a:t>Fossil Fuel Energy Production System</a:t>
            </a:r>
          </a:p>
        </p:txBody>
      </p:sp>
      <p:sp>
        <p:nvSpPr>
          <p:cNvPr id="22586" name="Rectangle 58">
            <a:extLst>
              <a:ext uri="{FF2B5EF4-FFF2-40B4-BE49-F238E27FC236}">
                <a16:creationId xmlns:a16="http://schemas.microsoft.com/office/drawing/2014/main" id="{9601B1E1-9879-4494-A2A9-2F64FB681B8C}"/>
              </a:ext>
            </a:extLst>
          </p:cNvPr>
          <p:cNvSpPr>
            <a:spLocks noChangeArrowheads="1"/>
          </p:cNvSpPr>
          <p:nvPr/>
        </p:nvSpPr>
        <p:spPr bwMode="auto">
          <a:xfrm>
            <a:off x="9144000" y="5334000"/>
            <a:ext cx="9144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1200" u="sng">
                <a:solidFill>
                  <a:srgbClr val="000000"/>
                </a:solidFill>
              </a:rPr>
              <a:t>   </a:t>
            </a:r>
          </a:p>
        </p:txBody>
      </p:sp>
      <p:sp>
        <p:nvSpPr>
          <p:cNvPr id="22587" name="Rectangle 59">
            <a:extLst>
              <a:ext uri="{FF2B5EF4-FFF2-40B4-BE49-F238E27FC236}">
                <a16:creationId xmlns:a16="http://schemas.microsoft.com/office/drawing/2014/main" id="{21970286-4984-4B5F-89B3-9A202F6E36BD}"/>
              </a:ext>
            </a:extLst>
          </p:cNvPr>
          <p:cNvSpPr>
            <a:spLocks noChangeArrowheads="1"/>
          </p:cNvSpPr>
          <p:nvPr/>
        </p:nvSpPr>
        <p:spPr bwMode="auto">
          <a:xfrm>
            <a:off x="9220200" y="5334000"/>
            <a:ext cx="9144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Symbol" panose="05050102010706020507" pitchFamily="18" charset="2"/>
              <a:buChar char="µ"/>
            </a:pPr>
            <a:r>
              <a:rPr lang="en-US" altLang="en-US" sz="1200">
                <a:solidFill>
                  <a:srgbClr val="000000"/>
                </a:solidFill>
              </a:rPr>
              <a:t>MW </a:t>
            </a:r>
            <a:r>
              <a:rPr lang="en-US" altLang="en-US" sz="1200" u="sng">
                <a:solidFill>
                  <a:srgbClr val="000000"/>
                </a:solidFill>
              </a:rPr>
              <a:t>  </a:t>
            </a:r>
          </a:p>
        </p:txBody>
      </p:sp>
      <p:sp>
        <p:nvSpPr>
          <p:cNvPr id="22588" name="Line 60">
            <a:extLst>
              <a:ext uri="{FF2B5EF4-FFF2-40B4-BE49-F238E27FC236}">
                <a16:creationId xmlns:a16="http://schemas.microsoft.com/office/drawing/2014/main" id="{FE35C9F0-4EED-4FC9-A440-D3CA02D7C74E}"/>
              </a:ext>
            </a:extLst>
          </p:cNvPr>
          <p:cNvSpPr>
            <a:spLocks noChangeShapeType="1"/>
          </p:cNvSpPr>
          <p:nvPr/>
        </p:nvSpPr>
        <p:spPr bwMode="auto">
          <a:xfrm>
            <a:off x="9067800" y="5562600"/>
            <a:ext cx="685800" cy="0"/>
          </a:xfrm>
          <a:prstGeom prst="line">
            <a:avLst/>
          </a:prstGeom>
          <a:noFill/>
          <a:ln w="12699">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5ADF52B1-B889-47DA-8161-3B071465AFB9}"/>
              </a:ext>
            </a:extLst>
          </p:cNvPr>
          <p:cNvSpPr>
            <a:spLocks noGrp="1" noChangeArrowheads="1"/>
          </p:cNvSpPr>
          <p:nvPr>
            <p:ph type="title"/>
          </p:nvPr>
        </p:nvSpPr>
        <p:spPr>
          <a:xfrm>
            <a:off x="3657600" y="0"/>
            <a:ext cx="5181600" cy="762000"/>
          </a:xfrm>
          <a:noFill/>
        </p:spPr>
        <p:txBody>
          <a:bodyPr lIns="92075" tIns="46038" rIns="92075" bIns="46038"/>
          <a:lstStyle/>
          <a:p>
            <a:r>
              <a:rPr lang="en-US" altLang="en-US" sz="2000"/>
              <a:t>Earth Systems Engineering and Management: Climate Change- Carbon Cycle Schematic</a:t>
            </a:r>
          </a:p>
        </p:txBody>
      </p:sp>
      <p:sp>
        <p:nvSpPr>
          <p:cNvPr id="24579" name="Oval 3">
            <a:extLst>
              <a:ext uri="{FF2B5EF4-FFF2-40B4-BE49-F238E27FC236}">
                <a16:creationId xmlns:a16="http://schemas.microsoft.com/office/drawing/2014/main" id="{C8288419-DC93-4B3F-B64C-D3D87BB47E9E}"/>
              </a:ext>
            </a:extLst>
          </p:cNvPr>
          <p:cNvSpPr>
            <a:spLocks noChangeArrowheads="1"/>
          </p:cNvSpPr>
          <p:nvPr/>
        </p:nvSpPr>
        <p:spPr bwMode="auto">
          <a:xfrm>
            <a:off x="4578350" y="2825750"/>
            <a:ext cx="1435100" cy="673100"/>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4580" name="Rectangle 4">
            <a:extLst>
              <a:ext uri="{FF2B5EF4-FFF2-40B4-BE49-F238E27FC236}">
                <a16:creationId xmlns:a16="http://schemas.microsoft.com/office/drawing/2014/main" id="{6B5CF46C-FB88-49A0-8635-FD604FF8EA80}"/>
              </a:ext>
            </a:extLst>
          </p:cNvPr>
          <p:cNvSpPr>
            <a:spLocks noChangeArrowheads="1"/>
          </p:cNvSpPr>
          <p:nvPr/>
        </p:nvSpPr>
        <p:spPr bwMode="auto">
          <a:xfrm>
            <a:off x="4648200" y="2971800"/>
            <a:ext cx="14478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1200">
                <a:solidFill>
                  <a:srgbClr val="000000"/>
                </a:solidFill>
              </a:rPr>
              <a:t>Carbon cycle</a:t>
            </a:r>
          </a:p>
        </p:txBody>
      </p:sp>
      <p:grpSp>
        <p:nvGrpSpPr>
          <p:cNvPr id="24581" name="Group 5">
            <a:extLst>
              <a:ext uri="{FF2B5EF4-FFF2-40B4-BE49-F238E27FC236}">
                <a16:creationId xmlns:a16="http://schemas.microsoft.com/office/drawing/2014/main" id="{25B14E2D-5D3D-48A1-8958-C72D01906E31}"/>
              </a:ext>
            </a:extLst>
          </p:cNvPr>
          <p:cNvGrpSpPr>
            <a:grpSpLocks/>
          </p:cNvGrpSpPr>
          <p:nvPr/>
        </p:nvGrpSpPr>
        <p:grpSpPr bwMode="auto">
          <a:xfrm>
            <a:off x="1828800" y="1676400"/>
            <a:ext cx="1219200" cy="538163"/>
            <a:chOff x="192" y="1056"/>
            <a:chExt cx="768" cy="339"/>
          </a:xfrm>
        </p:grpSpPr>
        <p:sp>
          <p:nvSpPr>
            <p:cNvPr id="24648" name="Oval 6">
              <a:extLst>
                <a:ext uri="{FF2B5EF4-FFF2-40B4-BE49-F238E27FC236}">
                  <a16:creationId xmlns:a16="http://schemas.microsoft.com/office/drawing/2014/main" id="{DAC53BA1-8342-4D50-BEF4-2B574BFC684C}"/>
                </a:ext>
              </a:extLst>
            </p:cNvPr>
            <p:cNvSpPr>
              <a:spLocks noChangeArrowheads="1"/>
            </p:cNvSpPr>
            <p:nvPr/>
          </p:nvSpPr>
          <p:spPr bwMode="auto">
            <a:xfrm>
              <a:off x="192" y="1056"/>
              <a:ext cx="768" cy="336"/>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4649" name="Rectangle 7">
              <a:extLst>
                <a:ext uri="{FF2B5EF4-FFF2-40B4-BE49-F238E27FC236}">
                  <a16:creationId xmlns:a16="http://schemas.microsoft.com/office/drawing/2014/main" id="{E1F9E2F5-F080-4322-ADAE-BA534AC328AF}"/>
                </a:ext>
              </a:extLst>
            </p:cNvPr>
            <p:cNvSpPr>
              <a:spLocks noChangeArrowheads="1"/>
            </p:cNvSpPr>
            <p:nvPr/>
          </p:nvSpPr>
          <p:spPr bwMode="auto">
            <a:xfrm>
              <a:off x="192" y="1104"/>
              <a:ext cx="768"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200">
                  <a:solidFill>
                    <a:srgbClr val="000000"/>
                  </a:solidFill>
                </a:rPr>
                <a:t>Hydrologic cycle</a:t>
              </a:r>
            </a:p>
          </p:txBody>
        </p:sp>
      </p:grpSp>
      <p:grpSp>
        <p:nvGrpSpPr>
          <p:cNvPr id="24582" name="Group 8">
            <a:extLst>
              <a:ext uri="{FF2B5EF4-FFF2-40B4-BE49-F238E27FC236}">
                <a16:creationId xmlns:a16="http://schemas.microsoft.com/office/drawing/2014/main" id="{39F0196E-0707-4EE0-8592-95BCC7ED379F}"/>
              </a:ext>
            </a:extLst>
          </p:cNvPr>
          <p:cNvGrpSpPr>
            <a:grpSpLocks/>
          </p:cNvGrpSpPr>
          <p:nvPr/>
        </p:nvGrpSpPr>
        <p:grpSpPr bwMode="auto">
          <a:xfrm>
            <a:off x="3048000" y="685800"/>
            <a:ext cx="1524000" cy="838200"/>
            <a:chOff x="960" y="432"/>
            <a:chExt cx="960" cy="528"/>
          </a:xfrm>
        </p:grpSpPr>
        <p:sp>
          <p:nvSpPr>
            <p:cNvPr id="24646" name="Oval 9">
              <a:extLst>
                <a:ext uri="{FF2B5EF4-FFF2-40B4-BE49-F238E27FC236}">
                  <a16:creationId xmlns:a16="http://schemas.microsoft.com/office/drawing/2014/main" id="{FBEAD03D-8C7D-426D-8363-3BD0A9F4ACD2}"/>
                </a:ext>
              </a:extLst>
            </p:cNvPr>
            <p:cNvSpPr>
              <a:spLocks noChangeArrowheads="1"/>
            </p:cNvSpPr>
            <p:nvPr/>
          </p:nvSpPr>
          <p:spPr bwMode="auto">
            <a:xfrm>
              <a:off x="1008" y="432"/>
              <a:ext cx="912" cy="528"/>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4647" name="Rectangle 10">
              <a:extLst>
                <a:ext uri="{FF2B5EF4-FFF2-40B4-BE49-F238E27FC236}">
                  <a16:creationId xmlns:a16="http://schemas.microsoft.com/office/drawing/2014/main" id="{A08AEAE1-E23A-4234-AD82-FEBEB6CF3047}"/>
                </a:ext>
              </a:extLst>
            </p:cNvPr>
            <p:cNvSpPr>
              <a:spLocks noChangeArrowheads="1"/>
            </p:cNvSpPr>
            <p:nvPr/>
          </p:nvSpPr>
          <p:spPr bwMode="auto">
            <a:xfrm>
              <a:off x="960" y="480"/>
              <a:ext cx="960" cy="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200">
                  <a:solidFill>
                    <a:srgbClr val="000000"/>
                  </a:solidFill>
                </a:rPr>
                <a:t>Nitrogen, phosphorus, sulfur cycles</a:t>
              </a:r>
            </a:p>
          </p:txBody>
        </p:sp>
      </p:grpSp>
      <p:grpSp>
        <p:nvGrpSpPr>
          <p:cNvPr id="24583" name="Group 11">
            <a:extLst>
              <a:ext uri="{FF2B5EF4-FFF2-40B4-BE49-F238E27FC236}">
                <a16:creationId xmlns:a16="http://schemas.microsoft.com/office/drawing/2014/main" id="{1C6E5FE8-55C1-43EF-8047-8A767F299E14}"/>
              </a:ext>
            </a:extLst>
          </p:cNvPr>
          <p:cNvGrpSpPr>
            <a:grpSpLocks/>
          </p:cNvGrpSpPr>
          <p:nvPr/>
        </p:nvGrpSpPr>
        <p:grpSpPr bwMode="auto">
          <a:xfrm>
            <a:off x="1676400" y="2971800"/>
            <a:ext cx="1365250" cy="527050"/>
            <a:chOff x="96" y="1872"/>
            <a:chExt cx="860" cy="332"/>
          </a:xfrm>
        </p:grpSpPr>
        <p:sp>
          <p:nvSpPr>
            <p:cNvPr id="24644" name="Oval 12">
              <a:extLst>
                <a:ext uri="{FF2B5EF4-FFF2-40B4-BE49-F238E27FC236}">
                  <a16:creationId xmlns:a16="http://schemas.microsoft.com/office/drawing/2014/main" id="{4E0BC803-BD40-42BA-B468-90B11DC512C8}"/>
                </a:ext>
              </a:extLst>
            </p:cNvPr>
            <p:cNvSpPr>
              <a:spLocks noChangeArrowheads="1"/>
            </p:cNvSpPr>
            <p:nvPr/>
          </p:nvSpPr>
          <p:spPr bwMode="auto">
            <a:xfrm>
              <a:off x="96" y="1872"/>
              <a:ext cx="860" cy="332"/>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4645" name="Rectangle 13">
              <a:extLst>
                <a:ext uri="{FF2B5EF4-FFF2-40B4-BE49-F238E27FC236}">
                  <a16:creationId xmlns:a16="http://schemas.microsoft.com/office/drawing/2014/main" id="{1F2E8CDD-83C1-44B5-B7CC-7B27BB0E6F78}"/>
                </a:ext>
              </a:extLst>
            </p:cNvPr>
            <p:cNvSpPr>
              <a:spLocks noChangeArrowheads="1"/>
            </p:cNvSpPr>
            <p:nvPr/>
          </p:nvSpPr>
          <p:spPr bwMode="auto">
            <a:xfrm>
              <a:off x="138" y="1943"/>
              <a:ext cx="730" cy="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200">
                  <a:solidFill>
                    <a:srgbClr val="000000"/>
                  </a:solidFill>
                </a:rPr>
                <a:t>Other cycles</a:t>
              </a:r>
            </a:p>
          </p:txBody>
        </p:sp>
      </p:grpSp>
      <p:sp>
        <p:nvSpPr>
          <p:cNvPr id="24584" name="Line 14">
            <a:extLst>
              <a:ext uri="{FF2B5EF4-FFF2-40B4-BE49-F238E27FC236}">
                <a16:creationId xmlns:a16="http://schemas.microsoft.com/office/drawing/2014/main" id="{DD4EA393-EA48-4D56-A082-0224FBE7E404}"/>
              </a:ext>
            </a:extLst>
          </p:cNvPr>
          <p:cNvSpPr>
            <a:spLocks noChangeShapeType="1"/>
          </p:cNvSpPr>
          <p:nvPr/>
        </p:nvSpPr>
        <p:spPr bwMode="auto">
          <a:xfrm>
            <a:off x="3200400" y="2209800"/>
            <a:ext cx="1447800" cy="762000"/>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4585" name="Line 15">
            <a:extLst>
              <a:ext uri="{FF2B5EF4-FFF2-40B4-BE49-F238E27FC236}">
                <a16:creationId xmlns:a16="http://schemas.microsoft.com/office/drawing/2014/main" id="{29F3CFBA-BE21-471B-8D6E-4662CB51CAE8}"/>
              </a:ext>
            </a:extLst>
          </p:cNvPr>
          <p:cNvSpPr>
            <a:spLocks noChangeShapeType="1"/>
          </p:cNvSpPr>
          <p:nvPr/>
        </p:nvSpPr>
        <p:spPr bwMode="auto">
          <a:xfrm>
            <a:off x="5334000" y="2362200"/>
            <a:ext cx="0" cy="457200"/>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4586" name="Line 16">
            <a:extLst>
              <a:ext uri="{FF2B5EF4-FFF2-40B4-BE49-F238E27FC236}">
                <a16:creationId xmlns:a16="http://schemas.microsoft.com/office/drawing/2014/main" id="{EAB3000A-1966-4C58-AB2B-4F179D624BDE}"/>
              </a:ext>
            </a:extLst>
          </p:cNvPr>
          <p:cNvSpPr>
            <a:spLocks noChangeShapeType="1"/>
          </p:cNvSpPr>
          <p:nvPr/>
        </p:nvSpPr>
        <p:spPr bwMode="auto">
          <a:xfrm flipH="1">
            <a:off x="5792788" y="1905000"/>
            <a:ext cx="760412" cy="990600"/>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4587" name="Line 17">
            <a:extLst>
              <a:ext uri="{FF2B5EF4-FFF2-40B4-BE49-F238E27FC236}">
                <a16:creationId xmlns:a16="http://schemas.microsoft.com/office/drawing/2014/main" id="{5EC2BD20-CD14-4218-AD3A-5F560191D1F5}"/>
              </a:ext>
            </a:extLst>
          </p:cNvPr>
          <p:cNvSpPr>
            <a:spLocks noChangeShapeType="1"/>
          </p:cNvSpPr>
          <p:nvPr/>
        </p:nvSpPr>
        <p:spPr bwMode="auto">
          <a:xfrm flipV="1">
            <a:off x="2362200" y="2286000"/>
            <a:ext cx="0" cy="609600"/>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4588" name="Rectangle 18">
            <a:extLst>
              <a:ext uri="{FF2B5EF4-FFF2-40B4-BE49-F238E27FC236}">
                <a16:creationId xmlns:a16="http://schemas.microsoft.com/office/drawing/2014/main" id="{4C7ED237-7FC2-4392-BE8D-9E2B4A42DE80}"/>
              </a:ext>
            </a:extLst>
          </p:cNvPr>
          <p:cNvSpPr>
            <a:spLocks noChangeArrowheads="1"/>
          </p:cNvSpPr>
          <p:nvPr/>
        </p:nvSpPr>
        <p:spPr bwMode="auto">
          <a:xfrm>
            <a:off x="1752600" y="3733800"/>
            <a:ext cx="1524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200">
                <a:solidFill>
                  <a:srgbClr val="000000"/>
                </a:solidFill>
              </a:rPr>
              <a:t>Geoengineering options</a:t>
            </a:r>
            <a:r>
              <a:rPr lang="en-US" altLang="en-US" sz="1600">
                <a:solidFill>
                  <a:srgbClr val="000000"/>
                </a:solidFill>
              </a:rPr>
              <a:t>  </a:t>
            </a:r>
          </a:p>
        </p:txBody>
      </p:sp>
      <p:sp>
        <p:nvSpPr>
          <p:cNvPr id="24589" name="Rectangle 19">
            <a:extLst>
              <a:ext uri="{FF2B5EF4-FFF2-40B4-BE49-F238E27FC236}">
                <a16:creationId xmlns:a16="http://schemas.microsoft.com/office/drawing/2014/main" id="{D88C05C2-795E-4213-9EF1-9C171FF4A444}"/>
              </a:ext>
            </a:extLst>
          </p:cNvPr>
          <p:cNvSpPr>
            <a:spLocks noChangeArrowheads="1"/>
          </p:cNvSpPr>
          <p:nvPr/>
        </p:nvSpPr>
        <p:spPr bwMode="auto">
          <a:xfrm>
            <a:off x="4419600" y="3886200"/>
            <a:ext cx="685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200">
                <a:solidFill>
                  <a:srgbClr val="000000"/>
                </a:solidFill>
              </a:rPr>
              <a:t>Energy    system</a:t>
            </a:r>
          </a:p>
        </p:txBody>
      </p:sp>
      <p:sp>
        <p:nvSpPr>
          <p:cNvPr id="24590" name="Rectangle 20">
            <a:extLst>
              <a:ext uri="{FF2B5EF4-FFF2-40B4-BE49-F238E27FC236}">
                <a16:creationId xmlns:a16="http://schemas.microsoft.com/office/drawing/2014/main" id="{CA91CD20-5C32-4EBE-8010-9D181622DC64}"/>
              </a:ext>
            </a:extLst>
          </p:cNvPr>
          <p:cNvSpPr>
            <a:spLocks noChangeArrowheads="1"/>
          </p:cNvSpPr>
          <p:nvPr/>
        </p:nvSpPr>
        <p:spPr bwMode="auto">
          <a:xfrm>
            <a:off x="5562600" y="3886200"/>
            <a:ext cx="990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200">
                <a:solidFill>
                  <a:srgbClr val="000000"/>
                </a:solidFill>
              </a:rPr>
              <a:t>Ocean fertilization</a:t>
            </a:r>
          </a:p>
        </p:txBody>
      </p:sp>
      <p:sp>
        <p:nvSpPr>
          <p:cNvPr id="24591" name="Rectangle 21">
            <a:extLst>
              <a:ext uri="{FF2B5EF4-FFF2-40B4-BE49-F238E27FC236}">
                <a16:creationId xmlns:a16="http://schemas.microsoft.com/office/drawing/2014/main" id="{BFBDF808-A256-40DA-A9A0-7889CAA15248}"/>
              </a:ext>
            </a:extLst>
          </p:cNvPr>
          <p:cNvSpPr>
            <a:spLocks noChangeArrowheads="1"/>
          </p:cNvSpPr>
          <p:nvPr/>
        </p:nvSpPr>
        <p:spPr bwMode="auto">
          <a:xfrm>
            <a:off x="6477000" y="3962400"/>
            <a:ext cx="990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200">
                <a:solidFill>
                  <a:srgbClr val="000000"/>
                </a:solidFill>
              </a:rPr>
              <a:t>Biomass agriculture</a:t>
            </a:r>
          </a:p>
        </p:txBody>
      </p:sp>
      <p:sp>
        <p:nvSpPr>
          <p:cNvPr id="24592" name="Line 22">
            <a:extLst>
              <a:ext uri="{FF2B5EF4-FFF2-40B4-BE49-F238E27FC236}">
                <a16:creationId xmlns:a16="http://schemas.microsoft.com/office/drawing/2014/main" id="{F91979AC-63D5-456C-B781-084B6CFADA21}"/>
              </a:ext>
            </a:extLst>
          </p:cNvPr>
          <p:cNvSpPr>
            <a:spLocks noChangeShapeType="1"/>
          </p:cNvSpPr>
          <p:nvPr/>
        </p:nvSpPr>
        <p:spPr bwMode="auto">
          <a:xfrm flipH="1">
            <a:off x="4876800" y="3505200"/>
            <a:ext cx="152400" cy="379413"/>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4593" name="Line 23">
            <a:extLst>
              <a:ext uri="{FF2B5EF4-FFF2-40B4-BE49-F238E27FC236}">
                <a16:creationId xmlns:a16="http://schemas.microsoft.com/office/drawing/2014/main" id="{025D95B7-870F-4836-B850-B8D251DD6B15}"/>
              </a:ext>
            </a:extLst>
          </p:cNvPr>
          <p:cNvSpPr>
            <a:spLocks noChangeShapeType="1"/>
          </p:cNvSpPr>
          <p:nvPr/>
        </p:nvSpPr>
        <p:spPr bwMode="auto">
          <a:xfrm>
            <a:off x="5716588" y="3506788"/>
            <a:ext cx="227012" cy="303212"/>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4594" name="Line 24">
            <a:extLst>
              <a:ext uri="{FF2B5EF4-FFF2-40B4-BE49-F238E27FC236}">
                <a16:creationId xmlns:a16="http://schemas.microsoft.com/office/drawing/2014/main" id="{C3B5B2B4-6866-4B6F-9FE6-73F0B219BE85}"/>
              </a:ext>
            </a:extLst>
          </p:cNvPr>
          <p:cNvSpPr>
            <a:spLocks noChangeShapeType="1"/>
          </p:cNvSpPr>
          <p:nvPr/>
        </p:nvSpPr>
        <p:spPr bwMode="auto">
          <a:xfrm>
            <a:off x="5943600" y="3429000"/>
            <a:ext cx="838200" cy="533400"/>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4595" name="Line 25">
            <a:extLst>
              <a:ext uri="{FF2B5EF4-FFF2-40B4-BE49-F238E27FC236}">
                <a16:creationId xmlns:a16="http://schemas.microsoft.com/office/drawing/2014/main" id="{1BEC9733-A52F-4A61-B282-05AECEB9E7A6}"/>
              </a:ext>
            </a:extLst>
          </p:cNvPr>
          <p:cNvSpPr>
            <a:spLocks noChangeShapeType="1"/>
          </p:cNvSpPr>
          <p:nvPr/>
        </p:nvSpPr>
        <p:spPr bwMode="auto">
          <a:xfrm flipH="1">
            <a:off x="2895600" y="3200400"/>
            <a:ext cx="1524000" cy="609600"/>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4596" name="Rectangle 26">
            <a:extLst>
              <a:ext uri="{FF2B5EF4-FFF2-40B4-BE49-F238E27FC236}">
                <a16:creationId xmlns:a16="http://schemas.microsoft.com/office/drawing/2014/main" id="{5902E1F2-ED51-4521-A917-4897116FA06D}"/>
              </a:ext>
            </a:extLst>
          </p:cNvPr>
          <p:cNvSpPr>
            <a:spLocks noChangeArrowheads="1"/>
          </p:cNvSpPr>
          <p:nvPr/>
        </p:nvSpPr>
        <p:spPr bwMode="auto">
          <a:xfrm>
            <a:off x="4267200" y="5029200"/>
            <a:ext cx="990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200">
                <a:solidFill>
                  <a:srgbClr val="000000"/>
                </a:solidFill>
              </a:rPr>
              <a:t>Fossil fuel industry, etc</a:t>
            </a:r>
            <a:r>
              <a:rPr lang="en-US" altLang="en-US" sz="1600">
                <a:solidFill>
                  <a:srgbClr val="000000"/>
                </a:solidFill>
              </a:rPr>
              <a:t>.</a:t>
            </a:r>
          </a:p>
        </p:txBody>
      </p:sp>
      <p:sp>
        <p:nvSpPr>
          <p:cNvPr id="24597" name="Rectangle 27">
            <a:extLst>
              <a:ext uri="{FF2B5EF4-FFF2-40B4-BE49-F238E27FC236}">
                <a16:creationId xmlns:a16="http://schemas.microsoft.com/office/drawing/2014/main" id="{CAC69FD2-96CA-485F-A0F2-2ACF7025737D}"/>
              </a:ext>
            </a:extLst>
          </p:cNvPr>
          <p:cNvSpPr>
            <a:spLocks noChangeArrowheads="1"/>
          </p:cNvSpPr>
          <p:nvPr/>
        </p:nvSpPr>
        <p:spPr bwMode="auto">
          <a:xfrm>
            <a:off x="4876800" y="4267200"/>
            <a:ext cx="1143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200">
                <a:solidFill>
                  <a:srgbClr val="000000"/>
                </a:solidFill>
              </a:rPr>
              <a:t>Fish farming, etc</a:t>
            </a:r>
          </a:p>
        </p:txBody>
      </p:sp>
      <p:sp>
        <p:nvSpPr>
          <p:cNvPr id="24598" name="Rectangle 28">
            <a:extLst>
              <a:ext uri="{FF2B5EF4-FFF2-40B4-BE49-F238E27FC236}">
                <a16:creationId xmlns:a16="http://schemas.microsoft.com/office/drawing/2014/main" id="{06E82C69-42C1-4A93-9686-A881E246CF17}"/>
              </a:ext>
            </a:extLst>
          </p:cNvPr>
          <p:cNvSpPr>
            <a:spLocks noChangeArrowheads="1"/>
          </p:cNvSpPr>
          <p:nvPr/>
        </p:nvSpPr>
        <p:spPr bwMode="auto">
          <a:xfrm>
            <a:off x="6096000" y="5105400"/>
            <a:ext cx="1752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200">
                <a:solidFill>
                  <a:srgbClr val="000000"/>
                </a:solidFill>
              </a:rPr>
              <a:t>Organic chemical industry, etc.</a:t>
            </a:r>
          </a:p>
        </p:txBody>
      </p:sp>
      <p:sp>
        <p:nvSpPr>
          <p:cNvPr id="24599" name="Line 29">
            <a:extLst>
              <a:ext uri="{FF2B5EF4-FFF2-40B4-BE49-F238E27FC236}">
                <a16:creationId xmlns:a16="http://schemas.microsoft.com/office/drawing/2014/main" id="{95219558-E62F-4C5D-8089-777C0774F5B5}"/>
              </a:ext>
            </a:extLst>
          </p:cNvPr>
          <p:cNvSpPr>
            <a:spLocks noChangeShapeType="1"/>
          </p:cNvSpPr>
          <p:nvPr/>
        </p:nvSpPr>
        <p:spPr bwMode="auto">
          <a:xfrm>
            <a:off x="4800600" y="4343400"/>
            <a:ext cx="0" cy="684213"/>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4600" name="Line 30">
            <a:extLst>
              <a:ext uri="{FF2B5EF4-FFF2-40B4-BE49-F238E27FC236}">
                <a16:creationId xmlns:a16="http://schemas.microsoft.com/office/drawing/2014/main" id="{B32ECD5D-B8B9-4D44-8746-B2BF4FCC1446}"/>
              </a:ext>
            </a:extLst>
          </p:cNvPr>
          <p:cNvSpPr>
            <a:spLocks noChangeShapeType="1"/>
          </p:cNvSpPr>
          <p:nvPr/>
        </p:nvSpPr>
        <p:spPr bwMode="auto">
          <a:xfrm>
            <a:off x="6934200" y="4495800"/>
            <a:ext cx="0" cy="684213"/>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4601" name="Line 31">
            <a:extLst>
              <a:ext uri="{FF2B5EF4-FFF2-40B4-BE49-F238E27FC236}">
                <a16:creationId xmlns:a16="http://schemas.microsoft.com/office/drawing/2014/main" id="{11A52084-D525-4818-A784-9642BEDACE40}"/>
              </a:ext>
            </a:extLst>
          </p:cNvPr>
          <p:cNvSpPr>
            <a:spLocks noChangeShapeType="1"/>
          </p:cNvSpPr>
          <p:nvPr/>
        </p:nvSpPr>
        <p:spPr bwMode="auto">
          <a:xfrm>
            <a:off x="6096000" y="4343400"/>
            <a:ext cx="0" cy="1752600"/>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4602" name="Rectangle 32">
            <a:extLst>
              <a:ext uri="{FF2B5EF4-FFF2-40B4-BE49-F238E27FC236}">
                <a16:creationId xmlns:a16="http://schemas.microsoft.com/office/drawing/2014/main" id="{75B03238-7EFA-4BCD-AD05-532642E62E81}"/>
              </a:ext>
            </a:extLst>
          </p:cNvPr>
          <p:cNvSpPr>
            <a:spLocks noChangeArrowheads="1"/>
          </p:cNvSpPr>
          <p:nvPr/>
        </p:nvSpPr>
        <p:spPr bwMode="auto">
          <a:xfrm>
            <a:off x="2665413" y="6096000"/>
            <a:ext cx="5640387"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200">
                <a:solidFill>
                  <a:srgbClr val="000000"/>
                </a:solidFill>
              </a:rPr>
              <a:t>Implementation at firm, facility, technology and process level</a:t>
            </a:r>
          </a:p>
        </p:txBody>
      </p:sp>
      <p:sp>
        <p:nvSpPr>
          <p:cNvPr id="24603" name="Line 33">
            <a:extLst>
              <a:ext uri="{FF2B5EF4-FFF2-40B4-BE49-F238E27FC236}">
                <a16:creationId xmlns:a16="http://schemas.microsoft.com/office/drawing/2014/main" id="{A48F165A-5DC8-42FD-8747-AB5AA00DAF69}"/>
              </a:ext>
            </a:extLst>
          </p:cNvPr>
          <p:cNvSpPr>
            <a:spLocks noChangeShapeType="1"/>
          </p:cNvSpPr>
          <p:nvPr/>
        </p:nvSpPr>
        <p:spPr bwMode="auto">
          <a:xfrm>
            <a:off x="4800600" y="5562600"/>
            <a:ext cx="0" cy="531813"/>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4604" name="Line 34">
            <a:extLst>
              <a:ext uri="{FF2B5EF4-FFF2-40B4-BE49-F238E27FC236}">
                <a16:creationId xmlns:a16="http://schemas.microsoft.com/office/drawing/2014/main" id="{62CC985D-9A66-4904-B9E5-9C9D8EADAA8D}"/>
              </a:ext>
            </a:extLst>
          </p:cNvPr>
          <p:cNvSpPr>
            <a:spLocks noChangeShapeType="1"/>
          </p:cNvSpPr>
          <p:nvPr/>
        </p:nvSpPr>
        <p:spPr bwMode="auto">
          <a:xfrm>
            <a:off x="6934200" y="5486400"/>
            <a:ext cx="0" cy="531813"/>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4605" name="Line 35">
            <a:extLst>
              <a:ext uri="{FF2B5EF4-FFF2-40B4-BE49-F238E27FC236}">
                <a16:creationId xmlns:a16="http://schemas.microsoft.com/office/drawing/2014/main" id="{C7F61536-CD21-4044-AF7C-E48F97A73596}"/>
              </a:ext>
            </a:extLst>
          </p:cNvPr>
          <p:cNvSpPr>
            <a:spLocks noChangeShapeType="1"/>
          </p:cNvSpPr>
          <p:nvPr/>
        </p:nvSpPr>
        <p:spPr bwMode="auto">
          <a:xfrm>
            <a:off x="5410200" y="3581400"/>
            <a:ext cx="0" cy="609600"/>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4606" name="Line 36">
            <a:extLst>
              <a:ext uri="{FF2B5EF4-FFF2-40B4-BE49-F238E27FC236}">
                <a16:creationId xmlns:a16="http://schemas.microsoft.com/office/drawing/2014/main" id="{DC7EF19C-D0FC-4841-A520-F686B3229C92}"/>
              </a:ext>
            </a:extLst>
          </p:cNvPr>
          <p:cNvSpPr>
            <a:spLocks noChangeShapeType="1"/>
          </p:cNvSpPr>
          <p:nvPr/>
        </p:nvSpPr>
        <p:spPr bwMode="auto">
          <a:xfrm flipH="1">
            <a:off x="7850188" y="3429000"/>
            <a:ext cx="379412"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4607" name="Line 37">
            <a:extLst>
              <a:ext uri="{FF2B5EF4-FFF2-40B4-BE49-F238E27FC236}">
                <a16:creationId xmlns:a16="http://schemas.microsoft.com/office/drawing/2014/main" id="{B05FF356-F2BA-405E-8388-CD9002975D03}"/>
              </a:ext>
            </a:extLst>
          </p:cNvPr>
          <p:cNvSpPr>
            <a:spLocks noChangeShapeType="1"/>
          </p:cNvSpPr>
          <p:nvPr/>
        </p:nvSpPr>
        <p:spPr bwMode="auto">
          <a:xfrm flipH="1">
            <a:off x="7850188" y="990600"/>
            <a:ext cx="379412"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4608" name="Line 38">
            <a:extLst>
              <a:ext uri="{FF2B5EF4-FFF2-40B4-BE49-F238E27FC236}">
                <a16:creationId xmlns:a16="http://schemas.microsoft.com/office/drawing/2014/main" id="{F035C02A-35B8-47F6-A4CA-4B2E58CA783E}"/>
              </a:ext>
            </a:extLst>
          </p:cNvPr>
          <p:cNvSpPr>
            <a:spLocks noChangeShapeType="1"/>
          </p:cNvSpPr>
          <p:nvPr/>
        </p:nvSpPr>
        <p:spPr bwMode="auto">
          <a:xfrm flipH="1">
            <a:off x="7850188" y="3505200"/>
            <a:ext cx="379412"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4609" name="Line 39">
            <a:extLst>
              <a:ext uri="{FF2B5EF4-FFF2-40B4-BE49-F238E27FC236}">
                <a16:creationId xmlns:a16="http://schemas.microsoft.com/office/drawing/2014/main" id="{5984C097-2D98-45FC-805C-391C5F941A3A}"/>
              </a:ext>
            </a:extLst>
          </p:cNvPr>
          <p:cNvSpPr>
            <a:spLocks noChangeShapeType="1"/>
          </p:cNvSpPr>
          <p:nvPr/>
        </p:nvSpPr>
        <p:spPr bwMode="auto">
          <a:xfrm>
            <a:off x="8229600" y="992188"/>
            <a:ext cx="0" cy="2436812"/>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4610" name="Line 40">
            <a:extLst>
              <a:ext uri="{FF2B5EF4-FFF2-40B4-BE49-F238E27FC236}">
                <a16:creationId xmlns:a16="http://schemas.microsoft.com/office/drawing/2014/main" id="{F0148A5F-D75D-4F04-96C0-3BECA010541A}"/>
              </a:ext>
            </a:extLst>
          </p:cNvPr>
          <p:cNvSpPr>
            <a:spLocks noChangeShapeType="1"/>
          </p:cNvSpPr>
          <p:nvPr/>
        </p:nvSpPr>
        <p:spPr bwMode="auto">
          <a:xfrm>
            <a:off x="8229600" y="3506788"/>
            <a:ext cx="0" cy="2208212"/>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4611" name="Line 41">
            <a:extLst>
              <a:ext uri="{FF2B5EF4-FFF2-40B4-BE49-F238E27FC236}">
                <a16:creationId xmlns:a16="http://schemas.microsoft.com/office/drawing/2014/main" id="{EC8DE630-9657-4CAD-9089-79A33D624D13}"/>
              </a:ext>
            </a:extLst>
          </p:cNvPr>
          <p:cNvSpPr>
            <a:spLocks noChangeShapeType="1"/>
          </p:cNvSpPr>
          <p:nvPr/>
        </p:nvSpPr>
        <p:spPr bwMode="auto">
          <a:xfrm flipH="1">
            <a:off x="7850188" y="5715000"/>
            <a:ext cx="379412"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4612" name="Line 42">
            <a:extLst>
              <a:ext uri="{FF2B5EF4-FFF2-40B4-BE49-F238E27FC236}">
                <a16:creationId xmlns:a16="http://schemas.microsoft.com/office/drawing/2014/main" id="{AA543070-93DE-4004-819F-2A34B2DC16D8}"/>
              </a:ext>
            </a:extLst>
          </p:cNvPr>
          <p:cNvSpPr>
            <a:spLocks noChangeShapeType="1"/>
          </p:cNvSpPr>
          <p:nvPr/>
        </p:nvSpPr>
        <p:spPr bwMode="auto">
          <a:xfrm>
            <a:off x="8229600" y="5792788"/>
            <a:ext cx="0" cy="760412"/>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4613" name="Line 43">
            <a:extLst>
              <a:ext uri="{FF2B5EF4-FFF2-40B4-BE49-F238E27FC236}">
                <a16:creationId xmlns:a16="http://schemas.microsoft.com/office/drawing/2014/main" id="{99C4ED7C-F93F-42FE-87EC-E68D383E48CF}"/>
              </a:ext>
            </a:extLst>
          </p:cNvPr>
          <p:cNvSpPr>
            <a:spLocks noChangeShapeType="1"/>
          </p:cNvSpPr>
          <p:nvPr/>
        </p:nvSpPr>
        <p:spPr bwMode="auto">
          <a:xfrm flipH="1">
            <a:off x="7850188" y="5791200"/>
            <a:ext cx="379412"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4614" name="Line 44">
            <a:extLst>
              <a:ext uri="{FF2B5EF4-FFF2-40B4-BE49-F238E27FC236}">
                <a16:creationId xmlns:a16="http://schemas.microsoft.com/office/drawing/2014/main" id="{1F2762E9-0BCD-4E2C-85C1-2882B2BA323D}"/>
              </a:ext>
            </a:extLst>
          </p:cNvPr>
          <p:cNvSpPr>
            <a:spLocks noChangeShapeType="1"/>
          </p:cNvSpPr>
          <p:nvPr/>
        </p:nvSpPr>
        <p:spPr bwMode="auto">
          <a:xfrm flipH="1">
            <a:off x="7850188" y="6553200"/>
            <a:ext cx="379412"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4615" name="Rectangle 45">
            <a:extLst>
              <a:ext uri="{FF2B5EF4-FFF2-40B4-BE49-F238E27FC236}">
                <a16:creationId xmlns:a16="http://schemas.microsoft.com/office/drawing/2014/main" id="{ECD55871-048C-48C5-B2B3-1ECB6B2E3E82}"/>
              </a:ext>
            </a:extLst>
          </p:cNvPr>
          <p:cNvSpPr>
            <a:spLocks noChangeArrowheads="1"/>
          </p:cNvSpPr>
          <p:nvPr/>
        </p:nvSpPr>
        <p:spPr bwMode="auto">
          <a:xfrm>
            <a:off x="8229600" y="1828800"/>
            <a:ext cx="14478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1200">
                <a:solidFill>
                  <a:srgbClr val="000000"/>
                </a:solidFill>
              </a:rPr>
              <a:t>Engineering/ Management of Earth system relationships</a:t>
            </a:r>
          </a:p>
        </p:txBody>
      </p:sp>
      <p:sp>
        <p:nvSpPr>
          <p:cNvPr id="24616" name="Rectangle 46">
            <a:extLst>
              <a:ext uri="{FF2B5EF4-FFF2-40B4-BE49-F238E27FC236}">
                <a16:creationId xmlns:a16="http://schemas.microsoft.com/office/drawing/2014/main" id="{4E965FF0-876A-4788-9616-F77A163BBDDB}"/>
              </a:ext>
            </a:extLst>
          </p:cNvPr>
          <p:cNvSpPr>
            <a:spLocks noChangeArrowheads="1"/>
          </p:cNvSpPr>
          <p:nvPr/>
        </p:nvSpPr>
        <p:spPr bwMode="auto">
          <a:xfrm>
            <a:off x="8229600" y="4267200"/>
            <a:ext cx="14478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1200">
                <a:solidFill>
                  <a:srgbClr val="000000"/>
                </a:solidFill>
              </a:rPr>
              <a:t>Engineering/ Management of carbon cycle</a:t>
            </a:r>
          </a:p>
        </p:txBody>
      </p:sp>
      <p:sp>
        <p:nvSpPr>
          <p:cNvPr id="24617" name="Rectangle 47">
            <a:extLst>
              <a:ext uri="{FF2B5EF4-FFF2-40B4-BE49-F238E27FC236}">
                <a16:creationId xmlns:a16="http://schemas.microsoft.com/office/drawing/2014/main" id="{DECA1E27-26FB-4C53-A1F2-08FF72AF81C2}"/>
              </a:ext>
            </a:extLst>
          </p:cNvPr>
          <p:cNvSpPr>
            <a:spLocks noChangeArrowheads="1"/>
          </p:cNvSpPr>
          <p:nvPr/>
        </p:nvSpPr>
        <p:spPr bwMode="auto">
          <a:xfrm>
            <a:off x="8229600" y="5791200"/>
            <a:ext cx="1600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1200">
                <a:solidFill>
                  <a:srgbClr val="000000"/>
                </a:solidFill>
              </a:rPr>
              <a:t>Scope of traditional engineering disciplines</a:t>
            </a:r>
          </a:p>
        </p:txBody>
      </p:sp>
      <p:sp>
        <p:nvSpPr>
          <p:cNvPr id="24618" name="Line 48">
            <a:extLst>
              <a:ext uri="{FF2B5EF4-FFF2-40B4-BE49-F238E27FC236}">
                <a16:creationId xmlns:a16="http://schemas.microsoft.com/office/drawing/2014/main" id="{C140938F-6A17-4664-B372-D353C13E239C}"/>
              </a:ext>
            </a:extLst>
          </p:cNvPr>
          <p:cNvSpPr>
            <a:spLocks noChangeShapeType="1"/>
          </p:cNvSpPr>
          <p:nvPr/>
        </p:nvSpPr>
        <p:spPr bwMode="auto">
          <a:xfrm flipH="1">
            <a:off x="9221788" y="990600"/>
            <a:ext cx="379412"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4619" name="Line 49">
            <a:extLst>
              <a:ext uri="{FF2B5EF4-FFF2-40B4-BE49-F238E27FC236}">
                <a16:creationId xmlns:a16="http://schemas.microsoft.com/office/drawing/2014/main" id="{BB677A3B-E434-4FB9-BAD2-54061067884F}"/>
              </a:ext>
            </a:extLst>
          </p:cNvPr>
          <p:cNvSpPr>
            <a:spLocks noChangeShapeType="1"/>
          </p:cNvSpPr>
          <p:nvPr/>
        </p:nvSpPr>
        <p:spPr bwMode="auto">
          <a:xfrm>
            <a:off x="9601200" y="992188"/>
            <a:ext cx="0" cy="4722812"/>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4620" name="Line 50">
            <a:extLst>
              <a:ext uri="{FF2B5EF4-FFF2-40B4-BE49-F238E27FC236}">
                <a16:creationId xmlns:a16="http://schemas.microsoft.com/office/drawing/2014/main" id="{6C5AE847-61A2-483E-A49D-A3C31BD13FDA}"/>
              </a:ext>
            </a:extLst>
          </p:cNvPr>
          <p:cNvSpPr>
            <a:spLocks noChangeShapeType="1"/>
          </p:cNvSpPr>
          <p:nvPr/>
        </p:nvSpPr>
        <p:spPr bwMode="auto">
          <a:xfrm flipH="1">
            <a:off x="9221788" y="5715000"/>
            <a:ext cx="379412"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4621" name="Rectangle 51">
            <a:extLst>
              <a:ext uri="{FF2B5EF4-FFF2-40B4-BE49-F238E27FC236}">
                <a16:creationId xmlns:a16="http://schemas.microsoft.com/office/drawing/2014/main" id="{C1A5DFC5-6CCB-44AA-AB3C-81CA50E48FB5}"/>
              </a:ext>
            </a:extLst>
          </p:cNvPr>
          <p:cNvSpPr>
            <a:spLocks noChangeArrowheads="1"/>
          </p:cNvSpPr>
          <p:nvPr/>
        </p:nvSpPr>
        <p:spPr bwMode="auto">
          <a:xfrm>
            <a:off x="9601200" y="3124200"/>
            <a:ext cx="1066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200">
                <a:solidFill>
                  <a:srgbClr val="000000"/>
                </a:solidFill>
              </a:rPr>
              <a:t>Earth  System Engineering</a:t>
            </a:r>
          </a:p>
        </p:txBody>
      </p:sp>
      <p:sp>
        <p:nvSpPr>
          <p:cNvPr id="24622" name="Line 52">
            <a:extLst>
              <a:ext uri="{FF2B5EF4-FFF2-40B4-BE49-F238E27FC236}">
                <a16:creationId xmlns:a16="http://schemas.microsoft.com/office/drawing/2014/main" id="{378AAE46-9E9A-4781-9190-E76DE19FF691}"/>
              </a:ext>
            </a:extLst>
          </p:cNvPr>
          <p:cNvSpPr>
            <a:spLocks noChangeShapeType="1"/>
          </p:cNvSpPr>
          <p:nvPr/>
        </p:nvSpPr>
        <p:spPr bwMode="auto">
          <a:xfrm flipV="1">
            <a:off x="2514600" y="1143000"/>
            <a:ext cx="533400" cy="457200"/>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4623" name="Line 53">
            <a:extLst>
              <a:ext uri="{FF2B5EF4-FFF2-40B4-BE49-F238E27FC236}">
                <a16:creationId xmlns:a16="http://schemas.microsoft.com/office/drawing/2014/main" id="{0615868A-F3FC-494F-97A9-8FEC43BB8F9E}"/>
              </a:ext>
            </a:extLst>
          </p:cNvPr>
          <p:cNvSpPr>
            <a:spLocks noChangeShapeType="1"/>
          </p:cNvSpPr>
          <p:nvPr/>
        </p:nvSpPr>
        <p:spPr bwMode="auto">
          <a:xfrm flipV="1">
            <a:off x="2895600" y="1600200"/>
            <a:ext cx="609600" cy="1219200"/>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grpSp>
        <p:nvGrpSpPr>
          <p:cNvPr id="24624" name="Group 54">
            <a:extLst>
              <a:ext uri="{FF2B5EF4-FFF2-40B4-BE49-F238E27FC236}">
                <a16:creationId xmlns:a16="http://schemas.microsoft.com/office/drawing/2014/main" id="{CC87A660-00DB-4169-9365-8C5FED02937A}"/>
              </a:ext>
            </a:extLst>
          </p:cNvPr>
          <p:cNvGrpSpPr>
            <a:grpSpLocks/>
          </p:cNvGrpSpPr>
          <p:nvPr/>
        </p:nvGrpSpPr>
        <p:grpSpPr bwMode="auto">
          <a:xfrm>
            <a:off x="4419600" y="1371600"/>
            <a:ext cx="1739900" cy="901700"/>
            <a:chOff x="1824" y="864"/>
            <a:chExt cx="1096" cy="568"/>
          </a:xfrm>
        </p:grpSpPr>
        <p:sp>
          <p:nvSpPr>
            <p:cNvPr id="24642" name="Oval 55">
              <a:extLst>
                <a:ext uri="{FF2B5EF4-FFF2-40B4-BE49-F238E27FC236}">
                  <a16:creationId xmlns:a16="http://schemas.microsoft.com/office/drawing/2014/main" id="{545BC428-22F3-425D-8862-F12769093D4A}"/>
                </a:ext>
              </a:extLst>
            </p:cNvPr>
            <p:cNvSpPr>
              <a:spLocks noChangeArrowheads="1"/>
            </p:cNvSpPr>
            <p:nvPr/>
          </p:nvSpPr>
          <p:spPr bwMode="auto">
            <a:xfrm>
              <a:off x="1824" y="864"/>
              <a:ext cx="1096" cy="568"/>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4643" name="Rectangle 56">
              <a:extLst>
                <a:ext uri="{FF2B5EF4-FFF2-40B4-BE49-F238E27FC236}">
                  <a16:creationId xmlns:a16="http://schemas.microsoft.com/office/drawing/2014/main" id="{E46ACF97-A5A5-4A60-BB8D-B9C4FAA95CF3}"/>
                </a:ext>
              </a:extLst>
            </p:cNvPr>
            <p:cNvSpPr>
              <a:spLocks noChangeArrowheads="1"/>
            </p:cNvSpPr>
            <p:nvPr/>
          </p:nvSpPr>
          <p:spPr bwMode="auto">
            <a:xfrm>
              <a:off x="1968" y="1008"/>
              <a:ext cx="816"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1200">
                  <a:solidFill>
                    <a:srgbClr val="000000"/>
                  </a:solidFill>
                </a:rPr>
                <a:t>Atmosphere and Oceanic Systems</a:t>
              </a:r>
            </a:p>
          </p:txBody>
        </p:sp>
      </p:grpSp>
      <p:grpSp>
        <p:nvGrpSpPr>
          <p:cNvPr id="24625" name="Group 57">
            <a:extLst>
              <a:ext uri="{FF2B5EF4-FFF2-40B4-BE49-F238E27FC236}">
                <a16:creationId xmlns:a16="http://schemas.microsoft.com/office/drawing/2014/main" id="{19B064E0-0754-4D4F-8D88-B0817CD6F674}"/>
              </a:ext>
            </a:extLst>
          </p:cNvPr>
          <p:cNvGrpSpPr>
            <a:grpSpLocks/>
          </p:cNvGrpSpPr>
          <p:nvPr/>
        </p:nvGrpSpPr>
        <p:grpSpPr bwMode="auto">
          <a:xfrm>
            <a:off x="6477000" y="1295400"/>
            <a:ext cx="1295400" cy="609600"/>
            <a:chOff x="3120" y="816"/>
            <a:chExt cx="816" cy="384"/>
          </a:xfrm>
        </p:grpSpPr>
        <p:sp>
          <p:nvSpPr>
            <p:cNvPr id="24640" name="Oval 58">
              <a:extLst>
                <a:ext uri="{FF2B5EF4-FFF2-40B4-BE49-F238E27FC236}">
                  <a16:creationId xmlns:a16="http://schemas.microsoft.com/office/drawing/2014/main" id="{8FFC8223-FA64-4A20-85DA-34126786023D}"/>
                </a:ext>
              </a:extLst>
            </p:cNvPr>
            <p:cNvSpPr>
              <a:spLocks noChangeArrowheads="1"/>
            </p:cNvSpPr>
            <p:nvPr/>
          </p:nvSpPr>
          <p:spPr bwMode="auto">
            <a:xfrm>
              <a:off x="3120" y="816"/>
              <a:ext cx="816" cy="384"/>
            </a:xfrm>
            <a:prstGeom prst="ellipse">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4641" name="Rectangle 59">
              <a:extLst>
                <a:ext uri="{FF2B5EF4-FFF2-40B4-BE49-F238E27FC236}">
                  <a16:creationId xmlns:a16="http://schemas.microsoft.com/office/drawing/2014/main" id="{BA6D7487-97D2-4007-804D-A91F6EA792B3}"/>
                </a:ext>
              </a:extLst>
            </p:cNvPr>
            <p:cNvSpPr>
              <a:spLocks noChangeArrowheads="1"/>
            </p:cNvSpPr>
            <p:nvPr/>
          </p:nvSpPr>
          <p:spPr bwMode="auto">
            <a:xfrm>
              <a:off x="3264" y="912"/>
              <a:ext cx="672" cy="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1200">
                  <a:solidFill>
                    <a:srgbClr val="000000"/>
                  </a:solidFill>
                </a:rPr>
                <a:t>Biosphere</a:t>
              </a:r>
            </a:p>
          </p:txBody>
        </p:sp>
      </p:grpSp>
      <p:grpSp>
        <p:nvGrpSpPr>
          <p:cNvPr id="24626" name="Group 60">
            <a:extLst>
              <a:ext uri="{FF2B5EF4-FFF2-40B4-BE49-F238E27FC236}">
                <a16:creationId xmlns:a16="http://schemas.microsoft.com/office/drawing/2014/main" id="{20BE3922-66C9-46E5-A488-1864E1C36CA5}"/>
              </a:ext>
            </a:extLst>
          </p:cNvPr>
          <p:cNvGrpSpPr>
            <a:grpSpLocks/>
          </p:cNvGrpSpPr>
          <p:nvPr/>
        </p:nvGrpSpPr>
        <p:grpSpPr bwMode="auto">
          <a:xfrm>
            <a:off x="6477000" y="2590800"/>
            <a:ext cx="1600200" cy="838200"/>
            <a:chOff x="3120" y="1632"/>
            <a:chExt cx="1008" cy="528"/>
          </a:xfrm>
        </p:grpSpPr>
        <p:sp>
          <p:nvSpPr>
            <p:cNvPr id="24638" name="Oval 61">
              <a:extLst>
                <a:ext uri="{FF2B5EF4-FFF2-40B4-BE49-F238E27FC236}">
                  <a16:creationId xmlns:a16="http://schemas.microsoft.com/office/drawing/2014/main" id="{47B70E77-E6B8-4003-AC01-4748842CB33B}"/>
                </a:ext>
              </a:extLst>
            </p:cNvPr>
            <p:cNvSpPr>
              <a:spLocks noChangeArrowheads="1"/>
            </p:cNvSpPr>
            <p:nvPr/>
          </p:nvSpPr>
          <p:spPr bwMode="auto">
            <a:xfrm>
              <a:off x="3120" y="1632"/>
              <a:ext cx="1008" cy="528"/>
            </a:xfrm>
            <a:prstGeom prst="ellipse">
              <a:avLst/>
            </a:prstGeom>
            <a:solidFill>
              <a:schemeClr val="bg1"/>
            </a:solidFill>
            <a:ln w="12700">
              <a:solidFill>
                <a:schemeClr val="tx1"/>
              </a:solidFill>
              <a:round/>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solidFill>
                  <a:srgbClr val="000000"/>
                </a:solidFill>
              </a:endParaRPr>
            </a:p>
          </p:txBody>
        </p:sp>
        <p:sp>
          <p:nvSpPr>
            <p:cNvPr id="24639" name="Rectangle 62">
              <a:extLst>
                <a:ext uri="{FF2B5EF4-FFF2-40B4-BE49-F238E27FC236}">
                  <a16:creationId xmlns:a16="http://schemas.microsoft.com/office/drawing/2014/main" id="{8DCCAB94-481B-4670-802C-87ABEE617C27}"/>
                </a:ext>
              </a:extLst>
            </p:cNvPr>
            <p:cNvSpPr>
              <a:spLocks noChangeArrowheads="1"/>
            </p:cNvSpPr>
            <p:nvPr/>
          </p:nvSpPr>
          <p:spPr bwMode="auto">
            <a:xfrm>
              <a:off x="3201" y="1702"/>
              <a:ext cx="927" cy="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1200">
                  <a:solidFill>
                    <a:srgbClr val="000000"/>
                  </a:solidFill>
                </a:rPr>
                <a:t>Human systems: economic, cultural, religious, etc</a:t>
              </a:r>
            </a:p>
          </p:txBody>
        </p:sp>
      </p:grpSp>
      <p:sp>
        <p:nvSpPr>
          <p:cNvPr id="24627" name="Line 63">
            <a:extLst>
              <a:ext uri="{FF2B5EF4-FFF2-40B4-BE49-F238E27FC236}">
                <a16:creationId xmlns:a16="http://schemas.microsoft.com/office/drawing/2014/main" id="{E0B6B04A-D824-4A73-8C8D-89D523F98A1A}"/>
              </a:ext>
            </a:extLst>
          </p:cNvPr>
          <p:cNvSpPr>
            <a:spLocks noChangeShapeType="1"/>
          </p:cNvSpPr>
          <p:nvPr/>
        </p:nvSpPr>
        <p:spPr bwMode="auto">
          <a:xfrm>
            <a:off x="6019800" y="2971800"/>
            <a:ext cx="381000" cy="0"/>
          </a:xfrm>
          <a:prstGeom prst="line">
            <a:avLst/>
          </a:prstGeom>
          <a:noFill/>
          <a:ln w="12700">
            <a:solidFill>
              <a:schemeClr val="tx1"/>
            </a:solidFill>
            <a:round/>
            <a:headEnd type="stealth" w="med" len="med"/>
            <a:tailEnd type="stealth" w="med" len="med"/>
          </a:ln>
          <a:extLst>
            <a:ext uri="{909E8E84-426E-40DD-AFC4-6F175D3DCCD1}">
              <a14:hiddenFill xmlns:a14="http://schemas.microsoft.com/office/drawing/2010/main">
                <a:noFill/>
              </a14:hiddenFill>
            </a:ext>
          </a:extLst>
        </p:spPr>
        <p:txBody>
          <a:bodyPr/>
          <a:lstStyle/>
          <a:p>
            <a:endParaRPr lang="en-US"/>
          </a:p>
        </p:txBody>
      </p:sp>
      <p:sp>
        <p:nvSpPr>
          <p:cNvPr id="24628" name="Rectangle 64">
            <a:extLst>
              <a:ext uri="{FF2B5EF4-FFF2-40B4-BE49-F238E27FC236}">
                <a16:creationId xmlns:a16="http://schemas.microsoft.com/office/drawing/2014/main" id="{B2594C9F-923B-4CD5-AAEC-2F898EEF06C9}"/>
              </a:ext>
            </a:extLst>
          </p:cNvPr>
          <p:cNvSpPr>
            <a:spLocks noChangeArrowheads="1"/>
          </p:cNvSpPr>
          <p:nvPr/>
        </p:nvSpPr>
        <p:spPr bwMode="auto">
          <a:xfrm>
            <a:off x="2286000" y="4191000"/>
            <a:ext cx="12192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200">
                <a:solidFill>
                  <a:srgbClr val="000000"/>
                </a:solidFill>
              </a:rPr>
              <a:t>Genetic engineering and biotechnology</a:t>
            </a:r>
          </a:p>
        </p:txBody>
      </p:sp>
      <p:sp>
        <p:nvSpPr>
          <p:cNvPr id="24629" name="Line 65">
            <a:extLst>
              <a:ext uri="{FF2B5EF4-FFF2-40B4-BE49-F238E27FC236}">
                <a16:creationId xmlns:a16="http://schemas.microsoft.com/office/drawing/2014/main" id="{63BFE8F5-67AC-4BF8-B764-D2CCBDAA36C8}"/>
              </a:ext>
            </a:extLst>
          </p:cNvPr>
          <p:cNvSpPr>
            <a:spLocks noChangeShapeType="1"/>
          </p:cNvSpPr>
          <p:nvPr/>
        </p:nvSpPr>
        <p:spPr bwMode="auto">
          <a:xfrm flipH="1">
            <a:off x="3276600" y="3276600"/>
            <a:ext cx="1219200" cy="990600"/>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4630" name="Line 66">
            <a:extLst>
              <a:ext uri="{FF2B5EF4-FFF2-40B4-BE49-F238E27FC236}">
                <a16:creationId xmlns:a16="http://schemas.microsoft.com/office/drawing/2014/main" id="{5A0F4D1A-D1B0-4A2A-9036-FF67B27B8CC0}"/>
              </a:ext>
            </a:extLst>
          </p:cNvPr>
          <p:cNvSpPr>
            <a:spLocks noChangeShapeType="1"/>
          </p:cNvSpPr>
          <p:nvPr/>
        </p:nvSpPr>
        <p:spPr bwMode="auto">
          <a:xfrm>
            <a:off x="5410200" y="4724400"/>
            <a:ext cx="0" cy="1371600"/>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4631" name="Line 67">
            <a:extLst>
              <a:ext uri="{FF2B5EF4-FFF2-40B4-BE49-F238E27FC236}">
                <a16:creationId xmlns:a16="http://schemas.microsoft.com/office/drawing/2014/main" id="{2A28B0E3-862E-4013-ADAD-CB0ED48CDF07}"/>
              </a:ext>
            </a:extLst>
          </p:cNvPr>
          <p:cNvSpPr>
            <a:spLocks noChangeShapeType="1"/>
          </p:cNvSpPr>
          <p:nvPr/>
        </p:nvSpPr>
        <p:spPr bwMode="auto">
          <a:xfrm flipH="1">
            <a:off x="3429000" y="3352800"/>
            <a:ext cx="1143000" cy="1524000"/>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4632" name="Rectangle 68">
            <a:extLst>
              <a:ext uri="{FF2B5EF4-FFF2-40B4-BE49-F238E27FC236}">
                <a16:creationId xmlns:a16="http://schemas.microsoft.com/office/drawing/2014/main" id="{2C55DCF1-5958-4DEA-AB84-E35003548EFD}"/>
              </a:ext>
            </a:extLst>
          </p:cNvPr>
          <p:cNvSpPr>
            <a:spLocks noChangeArrowheads="1"/>
          </p:cNvSpPr>
          <p:nvPr/>
        </p:nvSpPr>
        <p:spPr bwMode="auto">
          <a:xfrm>
            <a:off x="2667000" y="4876800"/>
            <a:ext cx="12192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Tx/>
              <a:buNone/>
            </a:pPr>
            <a:r>
              <a:rPr lang="en-US" altLang="en-US" sz="1200">
                <a:solidFill>
                  <a:srgbClr val="000000"/>
                </a:solidFill>
              </a:rPr>
              <a:t>Information technology and services (e.g., telework)</a:t>
            </a:r>
          </a:p>
        </p:txBody>
      </p:sp>
      <p:sp>
        <p:nvSpPr>
          <p:cNvPr id="24633" name="Line 69">
            <a:extLst>
              <a:ext uri="{FF2B5EF4-FFF2-40B4-BE49-F238E27FC236}">
                <a16:creationId xmlns:a16="http://schemas.microsoft.com/office/drawing/2014/main" id="{CE39EAF7-B0E7-4F84-B010-9243A00BD38D}"/>
              </a:ext>
            </a:extLst>
          </p:cNvPr>
          <p:cNvSpPr>
            <a:spLocks noChangeShapeType="1"/>
          </p:cNvSpPr>
          <p:nvPr/>
        </p:nvSpPr>
        <p:spPr bwMode="auto">
          <a:xfrm flipH="1">
            <a:off x="4267200" y="3429000"/>
            <a:ext cx="457200" cy="762000"/>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4634" name="Rectangle 70">
            <a:extLst>
              <a:ext uri="{FF2B5EF4-FFF2-40B4-BE49-F238E27FC236}">
                <a16:creationId xmlns:a16="http://schemas.microsoft.com/office/drawing/2014/main" id="{369CA218-E847-462A-B6FA-EAAE6405EA90}"/>
              </a:ext>
            </a:extLst>
          </p:cNvPr>
          <p:cNvSpPr>
            <a:spLocks noChangeArrowheads="1"/>
          </p:cNvSpPr>
          <p:nvPr/>
        </p:nvSpPr>
        <p:spPr bwMode="auto">
          <a:xfrm>
            <a:off x="3810000" y="4191000"/>
            <a:ext cx="9144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1200">
                <a:solidFill>
                  <a:srgbClr val="000000"/>
                </a:solidFill>
              </a:rPr>
              <a:t>Other Technology systems</a:t>
            </a:r>
          </a:p>
        </p:txBody>
      </p:sp>
      <p:sp>
        <p:nvSpPr>
          <p:cNvPr id="24635" name="Line 71">
            <a:extLst>
              <a:ext uri="{FF2B5EF4-FFF2-40B4-BE49-F238E27FC236}">
                <a16:creationId xmlns:a16="http://schemas.microsoft.com/office/drawing/2014/main" id="{71D5A1B7-3C52-4025-BB0A-3298BBF89BCE}"/>
              </a:ext>
            </a:extLst>
          </p:cNvPr>
          <p:cNvSpPr>
            <a:spLocks noChangeShapeType="1"/>
          </p:cNvSpPr>
          <p:nvPr/>
        </p:nvSpPr>
        <p:spPr bwMode="auto">
          <a:xfrm>
            <a:off x="4114800" y="4876800"/>
            <a:ext cx="0" cy="1066800"/>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4636" name="Line 72">
            <a:extLst>
              <a:ext uri="{FF2B5EF4-FFF2-40B4-BE49-F238E27FC236}">
                <a16:creationId xmlns:a16="http://schemas.microsoft.com/office/drawing/2014/main" id="{1086A9C5-BAE8-4189-ACB9-09B97F92033F}"/>
              </a:ext>
            </a:extLst>
          </p:cNvPr>
          <p:cNvSpPr>
            <a:spLocks noChangeShapeType="1"/>
          </p:cNvSpPr>
          <p:nvPr/>
        </p:nvSpPr>
        <p:spPr bwMode="auto">
          <a:xfrm>
            <a:off x="6096000" y="3276600"/>
            <a:ext cx="1219200" cy="457200"/>
          </a:xfrm>
          <a:prstGeom prst="line">
            <a:avLst/>
          </a:prstGeom>
          <a:noFill/>
          <a:ln w="127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4637" name="Rectangle 73">
            <a:extLst>
              <a:ext uri="{FF2B5EF4-FFF2-40B4-BE49-F238E27FC236}">
                <a16:creationId xmlns:a16="http://schemas.microsoft.com/office/drawing/2014/main" id="{17F77D4C-7F88-400E-AFB0-D284B0EB9543}"/>
              </a:ext>
            </a:extLst>
          </p:cNvPr>
          <p:cNvSpPr>
            <a:spLocks noChangeArrowheads="1"/>
          </p:cNvSpPr>
          <p:nvPr/>
        </p:nvSpPr>
        <p:spPr bwMode="auto">
          <a:xfrm>
            <a:off x="7315200" y="3657600"/>
            <a:ext cx="685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1200">
                <a:solidFill>
                  <a:srgbClr val="000000"/>
                </a:solidFill>
              </a:rPr>
              <a:t>Other options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1939A7DB-625C-4C9C-9BD2-B69F2D4B3FDF}"/>
              </a:ext>
            </a:extLst>
          </p:cNvPr>
          <p:cNvSpPr>
            <a:spLocks noGrp="1" noChangeArrowheads="1"/>
          </p:cNvSpPr>
          <p:nvPr>
            <p:ph type="title"/>
          </p:nvPr>
        </p:nvSpPr>
        <p:spPr/>
        <p:txBody>
          <a:bodyPr/>
          <a:lstStyle/>
          <a:p>
            <a:r>
              <a:rPr lang="en-US" altLang="en-US" sz="4000"/>
              <a:t>Earth Systems Engineering and Management</a:t>
            </a:r>
          </a:p>
        </p:txBody>
      </p:sp>
      <p:sp>
        <p:nvSpPr>
          <p:cNvPr id="26627" name="Rectangle 3">
            <a:extLst>
              <a:ext uri="{FF2B5EF4-FFF2-40B4-BE49-F238E27FC236}">
                <a16:creationId xmlns:a16="http://schemas.microsoft.com/office/drawing/2014/main" id="{96057E0C-AE07-4BBC-BF07-B96CA172B731}"/>
              </a:ext>
            </a:extLst>
          </p:cNvPr>
          <p:cNvSpPr>
            <a:spLocks noGrp="1" noChangeArrowheads="1"/>
          </p:cNvSpPr>
          <p:nvPr>
            <p:ph idx="1"/>
          </p:nvPr>
        </p:nvSpPr>
        <p:spPr/>
        <p:txBody>
          <a:bodyPr/>
          <a:lstStyle/>
          <a:p>
            <a:pPr>
              <a:lnSpc>
                <a:spcPct val="90000"/>
              </a:lnSpc>
            </a:pPr>
            <a:r>
              <a:rPr lang="en-US" altLang="en-US" sz="2800"/>
              <a:t>Earth Systems Engineering and Management is the capability to design, engineer, and manage, through dialog and continual feedback, integrated built/human/natural systems that achieve the multivariate and sometimes mutually exclusive goals and desires of humanity, including at the least personal, social, economic, technological, and environmental dimensions, within the constraints imposed by the states and dynamics of existing complex adaptive systems.</a:t>
            </a:r>
          </a:p>
        </p:txBody>
      </p:sp>
    </p:spTree>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F09054D4-E841-46B5-8529-A23246C94DBC}"/>
              </a:ext>
            </a:extLst>
          </p:cNvPr>
          <p:cNvSpPr>
            <a:spLocks noGrp="1" noChangeArrowheads="1"/>
          </p:cNvSpPr>
          <p:nvPr>
            <p:ph type="title"/>
          </p:nvPr>
        </p:nvSpPr>
        <p:spPr/>
        <p:txBody>
          <a:bodyPr/>
          <a:lstStyle/>
          <a:p>
            <a:r>
              <a:rPr lang="en-US" altLang="en-US" sz="4000"/>
              <a:t>Six Major Phases of Systems Analysis</a:t>
            </a:r>
          </a:p>
        </p:txBody>
      </p:sp>
      <p:sp>
        <p:nvSpPr>
          <p:cNvPr id="28675" name="Rectangle 3">
            <a:extLst>
              <a:ext uri="{FF2B5EF4-FFF2-40B4-BE49-F238E27FC236}">
                <a16:creationId xmlns:a16="http://schemas.microsoft.com/office/drawing/2014/main" id="{4161F18A-0CCB-4E5D-8B85-8690A79214B5}"/>
              </a:ext>
            </a:extLst>
          </p:cNvPr>
          <p:cNvSpPr>
            <a:spLocks noGrp="1" noChangeArrowheads="1"/>
          </p:cNvSpPr>
          <p:nvPr>
            <p:ph type="body" idx="1"/>
          </p:nvPr>
        </p:nvSpPr>
        <p:spPr/>
        <p:txBody>
          <a:bodyPr/>
          <a:lstStyle/>
          <a:p>
            <a:pPr>
              <a:lnSpc>
                <a:spcPct val="90000"/>
              </a:lnSpc>
            </a:pPr>
            <a:r>
              <a:rPr lang="en-US" altLang="en-US" sz="2800" b="1"/>
              <a:t>Determine goals of system</a:t>
            </a:r>
            <a:r>
              <a:rPr lang="en-US" altLang="en-US" sz="2800"/>
              <a:t> (requires dialog with client, stakeholders, and system)</a:t>
            </a:r>
          </a:p>
          <a:p>
            <a:pPr>
              <a:lnSpc>
                <a:spcPct val="90000"/>
              </a:lnSpc>
            </a:pPr>
            <a:r>
              <a:rPr lang="en-US" altLang="en-US" sz="2800" b="1"/>
              <a:t>Establish criteria for ranking alternatives</a:t>
            </a:r>
            <a:endParaRPr lang="en-US" altLang="en-US" sz="2800"/>
          </a:p>
          <a:p>
            <a:pPr>
              <a:lnSpc>
                <a:spcPct val="90000"/>
              </a:lnSpc>
            </a:pPr>
            <a:r>
              <a:rPr lang="en-US" altLang="en-US" sz="2800" b="1"/>
              <a:t>Develop alternative solutions</a:t>
            </a:r>
            <a:r>
              <a:rPr lang="en-US" altLang="en-US" sz="2800"/>
              <a:t> (including technological, functional, social and long-term structural alternatives)</a:t>
            </a:r>
          </a:p>
        </p:txBody>
      </p:sp>
      <p:sp>
        <p:nvSpPr>
          <p:cNvPr id="28676" name="Text Box 4">
            <a:extLst>
              <a:ext uri="{FF2B5EF4-FFF2-40B4-BE49-F238E27FC236}">
                <a16:creationId xmlns:a16="http://schemas.microsoft.com/office/drawing/2014/main" id="{98B28FA0-C89B-49D1-B7B9-4C1A22018878}"/>
              </a:ext>
            </a:extLst>
          </p:cNvPr>
          <p:cNvSpPr txBox="1">
            <a:spLocks noChangeArrowheads="1"/>
          </p:cNvSpPr>
          <p:nvPr/>
        </p:nvSpPr>
        <p:spPr bwMode="auto">
          <a:xfrm>
            <a:off x="5562600" y="4953000"/>
            <a:ext cx="84582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200"/>
              <a:t>Based on J. E. Gibson, How To Do a Systems Analysis, University of Virginia, 2000.</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A1548DEB-681F-48BB-873E-98C2AF52288F}"/>
              </a:ext>
            </a:extLst>
          </p:cNvPr>
          <p:cNvSpPr>
            <a:spLocks noGrp="1" noChangeArrowheads="1"/>
          </p:cNvSpPr>
          <p:nvPr>
            <p:ph type="title"/>
          </p:nvPr>
        </p:nvSpPr>
        <p:spPr/>
        <p:txBody>
          <a:bodyPr/>
          <a:lstStyle/>
          <a:p>
            <a:r>
              <a:rPr lang="en-US" altLang="en-US" sz="4000"/>
              <a:t>Six Major Phases of Systems Analysis</a:t>
            </a:r>
          </a:p>
        </p:txBody>
      </p:sp>
      <p:sp>
        <p:nvSpPr>
          <p:cNvPr id="30723" name="Rectangle 3">
            <a:extLst>
              <a:ext uri="{FF2B5EF4-FFF2-40B4-BE49-F238E27FC236}">
                <a16:creationId xmlns:a16="http://schemas.microsoft.com/office/drawing/2014/main" id="{817017F5-A561-46BF-93D8-17F94BF002F3}"/>
              </a:ext>
            </a:extLst>
          </p:cNvPr>
          <p:cNvSpPr>
            <a:spLocks noGrp="1" noChangeArrowheads="1"/>
          </p:cNvSpPr>
          <p:nvPr>
            <p:ph type="body" idx="1"/>
          </p:nvPr>
        </p:nvSpPr>
        <p:spPr/>
        <p:txBody>
          <a:bodyPr/>
          <a:lstStyle/>
          <a:p>
            <a:pPr>
              <a:lnSpc>
                <a:spcPct val="90000"/>
              </a:lnSpc>
            </a:pPr>
            <a:r>
              <a:rPr lang="en-US" altLang="en-US" sz="2800" b="1"/>
              <a:t>Rank alternative solutions</a:t>
            </a:r>
            <a:r>
              <a:rPr lang="en-US" altLang="en-US" sz="2800"/>
              <a:t>.  Here, you must include nonperformance considerations such as:</a:t>
            </a:r>
          </a:p>
          <a:p>
            <a:pPr lvl="1">
              <a:lnSpc>
                <a:spcPct val="90000"/>
              </a:lnSpc>
            </a:pPr>
            <a:r>
              <a:rPr lang="en-US" altLang="en-US" sz="2400"/>
              <a:t>What are effects on non-users or minor stakeholders?</a:t>
            </a:r>
          </a:p>
          <a:p>
            <a:pPr lvl="1">
              <a:lnSpc>
                <a:spcPct val="90000"/>
              </a:lnSpc>
            </a:pPr>
            <a:r>
              <a:rPr lang="en-US" altLang="en-US" sz="2400"/>
              <a:t>What are the effects of piecemeal or incremental implementation?</a:t>
            </a:r>
          </a:p>
          <a:p>
            <a:pPr lvl="1">
              <a:lnSpc>
                <a:spcPct val="90000"/>
              </a:lnSpc>
            </a:pPr>
            <a:r>
              <a:rPr lang="en-US" altLang="en-US" sz="2400"/>
              <a:t>Impact on/coupling to existing systems</a:t>
            </a:r>
          </a:p>
          <a:p>
            <a:pPr lvl="1">
              <a:lnSpc>
                <a:spcPct val="90000"/>
              </a:lnSpc>
            </a:pPr>
            <a:r>
              <a:rPr lang="en-US" altLang="en-US" sz="2400"/>
              <a:t>Sensitivity to parameter variations (look for robust solutions)</a:t>
            </a:r>
          </a:p>
          <a:p>
            <a:pPr lvl="1">
              <a:lnSpc>
                <a:spcPct val="90000"/>
              </a:lnSpc>
            </a:pPr>
            <a:r>
              <a:rPr lang="en-US" altLang="en-US" sz="2400"/>
              <a:t>Ratification procedures (systems solutions almost always require political acceptability in real world)</a:t>
            </a:r>
          </a:p>
          <a:p>
            <a:pPr lvl="1">
              <a:lnSpc>
                <a:spcPct val="90000"/>
              </a:lnSpc>
            </a:pPr>
            <a:endParaRPr lang="en-US" altLang="en-US" sz="2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F5C8A2BE-457A-4641-ABCA-F220C123A34D}"/>
              </a:ext>
            </a:extLst>
          </p:cNvPr>
          <p:cNvSpPr>
            <a:spLocks noGrp="1" noChangeArrowheads="1"/>
          </p:cNvSpPr>
          <p:nvPr>
            <p:ph type="title"/>
          </p:nvPr>
        </p:nvSpPr>
        <p:spPr/>
        <p:txBody>
          <a:bodyPr/>
          <a:lstStyle/>
          <a:p>
            <a:r>
              <a:rPr lang="en-US" altLang="en-US" sz="4000"/>
              <a:t>Six Major Phases of Systems Analysis</a:t>
            </a:r>
          </a:p>
        </p:txBody>
      </p:sp>
      <p:sp>
        <p:nvSpPr>
          <p:cNvPr id="32771" name="Rectangle 3">
            <a:extLst>
              <a:ext uri="{FF2B5EF4-FFF2-40B4-BE49-F238E27FC236}">
                <a16:creationId xmlns:a16="http://schemas.microsoft.com/office/drawing/2014/main" id="{DB6379D4-0897-415E-95F3-F034AD90F329}"/>
              </a:ext>
            </a:extLst>
          </p:cNvPr>
          <p:cNvSpPr>
            <a:spLocks noGrp="1" noChangeArrowheads="1"/>
          </p:cNvSpPr>
          <p:nvPr>
            <p:ph type="body" idx="1"/>
          </p:nvPr>
        </p:nvSpPr>
        <p:spPr/>
        <p:txBody>
          <a:bodyPr/>
          <a:lstStyle/>
          <a:p>
            <a:r>
              <a:rPr lang="en-US" altLang="en-US" b="1"/>
              <a:t>Iterate</a:t>
            </a:r>
            <a:r>
              <a:rPr lang="en-US" altLang="en-US"/>
              <a:t> on both implementation and system response (learning process)</a:t>
            </a:r>
          </a:p>
          <a:p>
            <a:r>
              <a:rPr lang="en-US" altLang="en-US" b="1"/>
              <a:t>Action</a:t>
            </a:r>
            <a:r>
              <a:rPr lang="en-US" altLang="en-US"/>
              <a:t> (should be tied back to goals, and may be continuing process rather than end of analysis)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0E1DEABF-A6F4-40FB-B9D1-EA2FC29E0243}"/>
              </a:ext>
            </a:extLst>
          </p:cNvPr>
          <p:cNvSpPr>
            <a:spLocks noGrp="1" noChangeArrowheads="1"/>
          </p:cNvSpPr>
          <p:nvPr>
            <p:ph type="ctrTitle"/>
          </p:nvPr>
        </p:nvSpPr>
        <p:spPr>
          <a:xfrm>
            <a:off x="2057400" y="304800"/>
            <a:ext cx="7772400" cy="838200"/>
          </a:xfrm>
        </p:spPr>
        <p:txBody>
          <a:bodyPr/>
          <a:lstStyle/>
          <a:p>
            <a:r>
              <a:rPr lang="en-US" altLang="en-US" sz="3200" b="1"/>
              <a:t>ADAPTIVE MANAGEMENT</a:t>
            </a:r>
          </a:p>
        </p:txBody>
      </p:sp>
      <p:sp>
        <p:nvSpPr>
          <p:cNvPr id="19459" name="Rectangle 3">
            <a:extLst>
              <a:ext uri="{FF2B5EF4-FFF2-40B4-BE49-F238E27FC236}">
                <a16:creationId xmlns:a16="http://schemas.microsoft.com/office/drawing/2014/main" id="{AF95A876-2845-4520-8188-F5926A2BF1D1}"/>
              </a:ext>
            </a:extLst>
          </p:cNvPr>
          <p:cNvSpPr>
            <a:spLocks noGrp="1" noChangeArrowheads="1"/>
          </p:cNvSpPr>
          <p:nvPr>
            <p:ph type="subTitle" idx="1"/>
          </p:nvPr>
        </p:nvSpPr>
        <p:spPr>
          <a:xfrm>
            <a:off x="609600" y="1143000"/>
            <a:ext cx="11125200" cy="4419600"/>
          </a:xfrm>
        </p:spPr>
        <p:txBody>
          <a:bodyPr>
            <a:noAutofit/>
          </a:bodyPr>
          <a:lstStyle/>
          <a:p>
            <a:pPr algn="l">
              <a:defRPr/>
            </a:pPr>
            <a:r>
              <a:rPr lang="en-US" sz="2600" dirty="0"/>
              <a:t>Derived from the experience of natural resource economists, managers, and ecologists, adaptive management attempts to develop “ways for active adaptation and learning in dealing with uncertainty in the management of complex regional ecosystems.” The approach must be “seen as a strategic one of adaptive policy management, of science in the appropriate scales, and of understanding human behavior, not a procedural one of institutional controls.” Specifically, it requires:</a:t>
            </a:r>
          </a:p>
          <a:p>
            <a:pPr marL="514350" indent="-514350" algn="l">
              <a:buFontTx/>
              <a:buAutoNum type="arabicPeriod"/>
              <a:defRPr/>
            </a:pPr>
            <a:r>
              <a:rPr lang="en-US" sz="2600" dirty="0"/>
              <a:t>Integrated policies, not piecemeal ones.</a:t>
            </a:r>
          </a:p>
          <a:p>
            <a:pPr marL="514350" indent="-514350" algn="l">
              <a:buFontTx/>
              <a:buAutoNum type="arabicPeriod"/>
              <a:defRPr/>
            </a:pPr>
            <a:r>
              <a:rPr lang="en-US" sz="2600" dirty="0"/>
              <a:t>Flexible, adaptive policies, not rigid, locked-in ones.</a:t>
            </a:r>
          </a:p>
          <a:p>
            <a:pPr algn="l">
              <a:defRPr/>
            </a:pPr>
            <a:endParaRPr lang="en-US" sz="2600" dirty="0"/>
          </a:p>
        </p:txBody>
      </p:sp>
      <p:sp>
        <p:nvSpPr>
          <p:cNvPr id="34820" name="Text Box 4">
            <a:extLst>
              <a:ext uri="{FF2B5EF4-FFF2-40B4-BE49-F238E27FC236}">
                <a16:creationId xmlns:a16="http://schemas.microsoft.com/office/drawing/2014/main" id="{8635077B-393B-4771-B144-B0FFAD166DEC}"/>
              </a:ext>
            </a:extLst>
          </p:cNvPr>
          <p:cNvSpPr txBox="1">
            <a:spLocks noChangeArrowheads="1"/>
          </p:cNvSpPr>
          <p:nvPr/>
        </p:nvSpPr>
        <p:spPr bwMode="auto">
          <a:xfrm>
            <a:off x="5181600" y="5975350"/>
            <a:ext cx="6629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1000">
                <a:latin typeface="Arial" panose="020B0604020202020204" pitchFamily="34" charset="0"/>
              </a:rPr>
              <a:t>Adapted from L.H. Guncerson, C.S. Holling, and S.S. Light, eds. 1995. </a:t>
            </a:r>
            <a:r>
              <a:rPr lang="en-US" altLang="en-US" sz="1000" i="1">
                <a:latin typeface="Arial" panose="020B0604020202020204" pitchFamily="34" charset="0"/>
              </a:rPr>
              <a:t>Barriers and bridges to the renewal of ecosystems and institutions. </a:t>
            </a:r>
            <a:r>
              <a:rPr lang="en-US" altLang="en-US" sz="1000">
                <a:latin typeface="Arial" panose="020B0604020202020204" pitchFamily="34" charset="0"/>
              </a:rPr>
              <a:t>New York: Columbia University Press.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E0AEA1EF-2AA3-434E-86FA-A7CB9C0E055B}"/>
              </a:ext>
            </a:extLst>
          </p:cNvPr>
          <p:cNvSpPr>
            <a:spLocks noGrp="1" noChangeArrowheads="1"/>
          </p:cNvSpPr>
          <p:nvPr>
            <p:ph type="title"/>
          </p:nvPr>
        </p:nvSpPr>
        <p:spPr>
          <a:xfrm>
            <a:off x="609600" y="0"/>
            <a:ext cx="10972800" cy="1143000"/>
          </a:xfrm>
        </p:spPr>
        <p:txBody>
          <a:bodyPr/>
          <a:lstStyle/>
          <a:p>
            <a:r>
              <a:rPr lang="en-US" altLang="en-US"/>
              <a:t>ADAPTIVE MANAGEMENT</a:t>
            </a:r>
          </a:p>
        </p:txBody>
      </p:sp>
      <p:sp>
        <p:nvSpPr>
          <p:cNvPr id="3" name="Content Placeholder 2">
            <a:extLst>
              <a:ext uri="{FF2B5EF4-FFF2-40B4-BE49-F238E27FC236}">
                <a16:creationId xmlns:a16="http://schemas.microsoft.com/office/drawing/2014/main" id="{8650C8ED-3805-4B68-B47C-04CD4CA63E5B}"/>
              </a:ext>
            </a:extLst>
          </p:cNvPr>
          <p:cNvSpPr>
            <a:spLocks noGrp="1"/>
          </p:cNvSpPr>
          <p:nvPr>
            <p:ph idx="1"/>
          </p:nvPr>
        </p:nvSpPr>
        <p:spPr>
          <a:xfrm>
            <a:off x="685800" y="1066800"/>
            <a:ext cx="10972800" cy="4525963"/>
          </a:xfrm>
        </p:spPr>
        <p:txBody>
          <a:bodyPr>
            <a:normAutofit fontScale="92500" lnSpcReduction="20000"/>
          </a:bodyPr>
          <a:lstStyle/>
          <a:p>
            <a:pPr>
              <a:buFontTx/>
              <a:buNone/>
              <a:defRPr/>
            </a:pPr>
            <a:r>
              <a:rPr lang="en-US" sz="3100" dirty="0"/>
              <a:t>3. Management and planning for learning, not simply for economic or social product.</a:t>
            </a:r>
          </a:p>
          <a:p>
            <a:pPr>
              <a:defRPr/>
            </a:pPr>
            <a:endParaRPr lang="en-US" sz="3100" dirty="0"/>
          </a:p>
          <a:p>
            <a:pPr>
              <a:buFontTx/>
              <a:buNone/>
              <a:defRPr/>
            </a:pPr>
            <a:r>
              <a:rPr lang="en-US" sz="3100" dirty="0"/>
              <a:t>4. Monitoring designed as a part of active interventions to achieve understanding and to identify remedial response, not monitoring for </a:t>
            </a:r>
            <a:r>
              <a:rPr lang="en-US" sz="3100" dirty="0" err="1"/>
              <a:t>monitoring’s</a:t>
            </a:r>
            <a:r>
              <a:rPr lang="en-US" sz="3100" dirty="0"/>
              <a:t> sake.</a:t>
            </a:r>
          </a:p>
          <a:p>
            <a:pPr>
              <a:defRPr/>
            </a:pPr>
            <a:endParaRPr lang="en-US" sz="3100" dirty="0"/>
          </a:p>
          <a:p>
            <a:pPr>
              <a:buFontTx/>
              <a:buNone/>
              <a:defRPr/>
            </a:pPr>
            <a:r>
              <a:rPr lang="en-US" sz="3100" dirty="0"/>
              <a:t>5. Investment in eclectic science, not just in controlled science.</a:t>
            </a:r>
          </a:p>
          <a:p>
            <a:pPr>
              <a:defRPr/>
            </a:pPr>
            <a:endParaRPr lang="en-US" sz="3100" dirty="0"/>
          </a:p>
          <a:p>
            <a:pPr>
              <a:buFontTx/>
              <a:buNone/>
              <a:defRPr/>
            </a:pPr>
            <a:r>
              <a:rPr lang="en-US" sz="3100" dirty="0"/>
              <a:t>6. Citizen involvement and partnership to build “civic science”, not public information programs to inform passively.</a:t>
            </a:r>
          </a:p>
          <a:p>
            <a:pPr>
              <a:defRPr/>
            </a:pPr>
            <a:endParaRPr lang="en-US" sz="1600" dirty="0"/>
          </a:p>
          <a:p>
            <a:pPr>
              <a:defRPr/>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8235AABF-0917-407C-A6F7-E533945EFE40}"/>
              </a:ext>
            </a:extLst>
          </p:cNvPr>
          <p:cNvSpPr>
            <a:spLocks noGrp="1" noChangeArrowheads="1"/>
          </p:cNvSpPr>
          <p:nvPr>
            <p:ph type="title"/>
          </p:nvPr>
        </p:nvSpPr>
        <p:spPr>
          <a:xfrm>
            <a:off x="762000" y="76200"/>
            <a:ext cx="10591800" cy="609600"/>
          </a:xfrm>
        </p:spPr>
        <p:txBody>
          <a:bodyPr/>
          <a:lstStyle/>
          <a:p>
            <a:r>
              <a:rPr lang="en-US" altLang="en-US" sz="2400" b="1"/>
              <a:t>Earth Systems Engineering and Management Principles:  Theory</a:t>
            </a:r>
          </a:p>
        </p:txBody>
      </p:sp>
      <p:sp>
        <p:nvSpPr>
          <p:cNvPr id="38915" name="Text Box 3">
            <a:extLst>
              <a:ext uri="{FF2B5EF4-FFF2-40B4-BE49-F238E27FC236}">
                <a16:creationId xmlns:a16="http://schemas.microsoft.com/office/drawing/2014/main" id="{01D7121D-8DD7-4806-9803-F2F5F288F35E}"/>
              </a:ext>
            </a:extLst>
          </p:cNvPr>
          <p:cNvSpPr txBox="1">
            <a:spLocks noChangeArrowheads="1"/>
          </p:cNvSpPr>
          <p:nvPr/>
        </p:nvSpPr>
        <p:spPr bwMode="auto">
          <a:xfrm>
            <a:off x="762000" y="533400"/>
            <a:ext cx="10591800" cy="507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buFont typeface="Wingdings" panose="05000000000000000000" pitchFamily="2" charset="2"/>
              <a:buNone/>
            </a:pPr>
            <a:endParaRPr lang="en-US" altLang="en-US" sz="1800">
              <a:latin typeface="Arial" panose="020B0604020202020204" pitchFamily="34" charset="0"/>
            </a:endParaRPr>
          </a:p>
          <a:p>
            <a:pPr>
              <a:buFont typeface="Wingdings" panose="05000000000000000000" pitchFamily="2" charset="2"/>
              <a:buChar char="u"/>
            </a:pPr>
            <a:r>
              <a:rPr lang="en-US" altLang="en-US" sz="1800">
                <a:latin typeface="Arial" panose="020B0604020202020204" pitchFamily="34" charset="0"/>
              </a:rPr>
              <a:t>  Only intervene when required and to the extent required (humility in the face of complexity).</a:t>
            </a:r>
          </a:p>
          <a:p>
            <a:pPr>
              <a:buFont typeface="Wingdings" panose="05000000000000000000" pitchFamily="2" charset="2"/>
              <a:buChar char="u"/>
            </a:pPr>
            <a:endParaRPr lang="en-US" altLang="en-US" sz="1800">
              <a:latin typeface="Arial" panose="020B0604020202020204" pitchFamily="34" charset="0"/>
            </a:endParaRPr>
          </a:p>
          <a:p>
            <a:pPr>
              <a:buFont typeface="Wingdings" panose="05000000000000000000" pitchFamily="2" charset="2"/>
              <a:buChar char="u"/>
            </a:pPr>
            <a:r>
              <a:rPr lang="en-US" altLang="en-US" sz="1800">
                <a:latin typeface="Arial" panose="020B0604020202020204" pitchFamily="34" charset="0"/>
              </a:rPr>
              <a:t>  At the level of earth systems engineering and management (ESEM), projects and programs are not just technical and scientific in nature, but unavoidably have powerful cultural, ethical, and religious dimensions.</a:t>
            </a:r>
          </a:p>
          <a:p>
            <a:pPr>
              <a:buFont typeface="Wingdings" panose="05000000000000000000" pitchFamily="2" charset="2"/>
              <a:buChar char="u"/>
            </a:pPr>
            <a:endParaRPr lang="en-US" altLang="en-US" sz="1800">
              <a:latin typeface="Arial" panose="020B0604020202020204" pitchFamily="34" charset="0"/>
            </a:endParaRPr>
          </a:p>
          <a:p>
            <a:pPr>
              <a:buFont typeface="Wingdings" panose="05000000000000000000" pitchFamily="2" charset="2"/>
              <a:buChar char="u"/>
            </a:pPr>
            <a:r>
              <a:rPr lang="en-US" altLang="en-US" sz="1800">
                <a:latin typeface="Arial" panose="020B0604020202020204" pitchFamily="34" charset="0"/>
              </a:rPr>
              <a:t>  Unnecessary conflict surrounding ESEM projects and programs can be reduced by separating social engineering from technical engineering dimensions.</a:t>
            </a:r>
          </a:p>
          <a:p>
            <a:pPr>
              <a:buFont typeface="Wingdings" panose="05000000000000000000" pitchFamily="2" charset="2"/>
              <a:buChar char="u"/>
            </a:pPr>
            <a:endParaRPr lang="en-US" altLang="en-US" sz="1800">
              <a:latin typeface="Arial" panose="020B0604020202020204" pitchFamily="34" charset="0"/>
            </a:endParaRPr>
          </a:p>
          <a:p>
            <a:pPr>
              <a:buFont typeface="Wingdings" panose="05000000000000000000" pitchFamily="2" charset="2"/>
              <a:buChar char="u"/>
            </a:pPr>
            <a:r>
              <a:rPr lang="en-US" altLang="en-US" sz="1800">
                <a:latin typeface="Arial" panose="020B0604020202020204" pitchFamily="34" charset="0"/>
              </a:rPr>
              <a:t>  ESEM requires a focus on systems as systems, rather than as just constituent artifacts; a dynamic, rather than static, mental model of underlying phenomenon.</a:t>
            </a:r>
          </a:p>
          <a:p>
            <a:pPr>
              <a:buFont typeface="Wingdings" panose="05000000000000000000" pitchFamily="2" charset="2"/>
              <a:buChar char="u"/>
            </a:pPr>
            <a:endParaRPr lang="en-US" altLang="en-US" sz="1800">
              <a:latin typeface="Arial" panose="020B0604020202020204" pitchFamily="34" charset="0"/>
            </a:endParaRPr>
          </a:p>
          <a:p>
            <a:pPr>
              <a:buFont typeface="Wingdings" panose="05000000000000000000" pitchFamily="2" charset="2"/>
              <a:buChar char="u"/>
            </a:pPr>
            <a:r>
              <a:rPr lang="en-US" altLang="en-US" sz="1800">
                <a:latin typeface="Arial" panose="020B0604020202020204" pitchFamily="34" charset="0"/>
              </a:rPr>
              <a:t>  Boundaries around ESEM projects and programs should reflect real world couplings and linkages through time, rather than disciplinary or ideological simplicity.</a:t>
            </a:r>
          </a:p>
          <a:p>
            <a:pPr>
              <a:buFont typeface="Wingdings" panose="05000000000000000000" pitchFamily="2" charset="2"/>
              <a:buChar char="u"/>
            </a:pPr>
            <a:endParaRPr lang="en-US" altLang="en-US" sz="1800">
              <a:latin typeface="Arial" panose="020B0604020202020204" pitchFamily="34" charset="0"/>
            </a:endParaRPr>
          </a:p>
          <a:p>
            <a:pPr>
              <a:buFont typeface="Wingdings" panose="05000000000000000000" pitchFamily="2" charset="2"/>
              <a:buChar char="u"/>
            </a:pPr>
            <a:r>
              <a:rPr lang="en-US" altLang="en-US" sz="1800">
                <a:latin typeface="Arial" panose="020B0604020202020204" pitchFamily="34" charset="0"/>
              </a:rPr>
              <a:t>  Major shifts in technologies and technological systems should be evaluated before, rather than after, implementation.</a:t>
            </a:r>
            <a:endParaRPr lang="en-US" altLang="en-US" sz="18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64B50796-E41A-4DFF-8452-1718D66627AD}"/>
              </a:ext>
            </a:extLst>
          </p:cNvPr>
          <p:cNvSpPr>
            <a:spLocks noGrp="1" noChangeArrowheads="1"/>
          </p:cNvSpPr>
          <p:nvPr>
            <p:ph type="title"/>
          </p:nvPr>
        </p:nvSpPr>
        <p:spPr>
          <a:xfrm>
            <a:off x="1524000" y="0"/>
            <a:ext cx="9144000" cy="762000"/>
          </a:xfrm>
        </p:spPr>
        <p:txBody>
          <a:bodyPr/>
          <a:lstStyle/>
          <a:p>
            <a:r>
              <a:rPr lang="en-US" altLang="en-US" sz="2400" b="1"/>
              <a:t>Earth Systems Engineering and Management Principles:</a:t>
            </a:r>
            <a:br>
              <a:rPr lang="en-US" altLang="en-US" sz="2400" b="1"/>
            </a:br>
            <a:r>
              <a:rPr lang="en-US" altLang="en-US" sz="2400" b="1"/>
              <a:t> Design and Engineering</a:t>
            </a:r>
          </a:p>
        </p:txBody>
      </p:sp>
      <p:sp>
        <p:nvSpPr>
          <p:cNvPr id="40963" name="Text Box 3">
            <a:extLst>
              <a:ext uri="{FF2B5EF4-FFF2-40B4-BE49-F238E27FC236}">
                <a16:creationId xmlns:a16="http://schemas.microsoft.com/office/drawing/2014/main" id="{AB69DAA6-544D-4AE2-A500-8F8F2A966D0F}"/>
              </a:ext>
            </a:extLst>
          </p:cNvPr>
          <p:cNvSpPr txBox="1">
            <a:spLocks noChangeArrowheads="1"/>
          </p:cNvSpPr>
          <p:nvPr/>
        </p:nvSpPr>
        <p:spPr bwMode="auto">
          <a:xfrm>
            <a:off x="609600" y="1082675"/>
            <a:ext cx="10896600"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buFont typeface="Wingdings" panose="05000000000000000000" pitchFamily="2" charset="2"/>
              <a:buChar char="u"/>
            </a:pPr>
            <a:r>
              <a:rPr lang="en-US" altLang="en-US" sz="1600">
                <a:latin typeface="Arial" panose="020B0604020202020204" pitchFamily="34" charset="0"/>
              </a:rPr>
              <a:t>  ESEM initiatives should be characterized by explicit and transparent objectives or desired performance criteria, with quantitative metrics which permit continuous evaluation of system evolution (and signal when problematic system states may be increasingly likely).</a:t>
            </a:r>
          </a:p>
          <a:p>
            <a:pPr>
              <a:buFont typeface="Wingdings" panose="05000000000000000000" pitchFamily="2" charset="2"/>
              <a:buChar char="u"/>
            </a:pPr>
            <a:endParaRPr lang="en-US" altLang="en-US" sz="1600">
              <a:latin typeface="Arial" panose="020B0604020202020204" pitchFamily="34" charset="0"/>
            </a:endParaRPr>
          </a:p>
          <a:p>
            <a:pPr>
              <a:buFont typeface="Wingdings" panose="05000000000000000000" pitchFamily="2" charset="2"/>
              <a:buChar char="u"/>
            </a:pPr>
            <a:r>
              <a:rPr lang="en-US" altLang="en-US" sz="1600">
                <a:latin typeface="Arial" panose="020B0604020202020204" pitchFamily="34" charset="0"/>
              </a:rPr>
              <a:t>  Design, engineering, and implementation of ESEM initiatives must not be based on implicit or explicit models of centralized control in the traditional rigid sense.  Rather than attempting to completely define or dominate a system, the ESEM professional will have to see themselves as an integral component of the system, coupled with its evolution and subject to many of its dynamics.  This will require a completely different psychology of engineering.</a:t>
            </a:r>
          </a:p>
          <a:p>
            <a:pPr>
              <a:buFont typeface="Wingdings" panose="05000000000000000000" pitchFamily="2" charset="2"/>
              <a:buChar char="u"/>
            </a:pPr>
            <a:endParaRPr lang="en-US" altLang="en-US" sz="1600">
              <a:latin typeface="Arial" panose="020B0604020202020204" pitchFamily="34" charset="0"/>
            </a:endParaRPr>
          </a:p>
          <a:p>
            <a:pPr>
              <a:buFont typeface="Wingdings" panose="05000000000000000000" pitchFamily="2" charset="2"/>
              <a:buChar char="u"/>
            </a:pPr>
            <a:r>
              <a:rPr lang="en-US" altLang="en-US" sz="1600">
                <a:latin typeface="Arial" panose="020B0604020202020204" pitchFamily="34" charset="0"/>
              </a:rPr>
              <a:t>  ESEM projects should be incremental and reversible to the extent possible.</a:t>
            </a:r>
          </a:p>
          <a:p>
            <a:pPr>
              <a:buFont typeface="Wingdings" panose="05000000000000000000" pitchFamily="2" charset="2"/>
              <a:buChar char="u"/>
            </a:pPr>
            <a:endParaRPr lang="en-US" altLang="en-US" sz="1600">
              <a:latin typeface="Arial" panose="020B0604020202020204" pitchFamily="34" charset="0"/>
            </a:endParaRPr>
          </a:p>
          <a:p>
            <a:pPr>
              <a:buFont typeface="Wingdings" panose="05000000000000000000" pitchFamily="2" charset="2"/>
              <a:buChar char="u"/>
            </a:pPr>
            <a:r>
              <a:rPr lang="en-US" altLang="en-US" sz="1600">
                <a:latin typeface="Arial" panose="020B0604020202020204" pitchFamily="34" charset="0"/>
              </a:rPr>
              <a:t>  ESEM should aim for resiliency, not just redundancy, in systems design.  A resilient system resists degradation and, when it must, degrades gracefully even under unanticipated assaults; a redundant system may have a backup mechanism for a particular subsystem, but still may be subject to unpredicted catastrophic failures. </a:t>
            </a:r>
          </a:p>
          <a:p>
            <a:pPr>
              <a:buFont typeface="Wingdings" panose="05000000000000000000" pitchFamily="2" charset="2"/>
              <a:buChar char="u"/>
            </a:pPr>
            <a:endParaRPr lang="en-US" altLang="en-US" sz="1600">
              <a:latin typeface="Arial" panose="020B0604020202020204" pitchFamily="34" charset="0"/>
            </a:endParaRPr>
          </a:p>
          <a:p>
            <a:pPr>
              <a:buFont typeface="Wingdings" panose="05000000000000000000" pitchFamily="2" charset="2"/>
              <a:buChar char="u"/>
            </a:pPr>
            <a:r>
              <a:rPr lang="en-US" altLang="en-US" sz="1600">
                <a:latin typeface="Arial" panose="020B0604020202020204" pitchFamily="34" charset="0"/>
              </a:rPr>
              <a:t>  ESEM should aim for inherently safe design, so that the system fails, when it must, in a noncatastrophic way.  </a:t>
            </a:r>
            <a:endParaRPr lang="en-US" altLang="en-US" sz="16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257830C2-B65F-45C9-A83B-564DD826E4CC}"/>
              </a:ext>
            </a:extLst>
          </p:cNvPr>
          <p:cNvSpPr>
            <a:spLocks noGrp="1" noChangeArrowheads="1"/>
          </p:cNvSpPr>
          <p:nvPr>
            <p:ph type="title"/>
          </p:nvPr>
        </p:nvSpPr>
        <p:spPr>
          <a:xfrm>
            <a:off x="1524000" y="0"/>
            <a:ext cx="9144000" cy="381000"/>
          </a:xfrm>
        </p:spPr>
        <p:txBody>
          <a:bodyPr/>
          <a:lstStyle/>
          <a:p>
            <a:r>
              <a:rPr lang="en-US" altLang="en-US" sz="2000" b="1"/>
              <a:t>Earth Systems Engineering and Management Principles: Governance</a:t>
            </a:r>
          </a:p>
        </p:txBody>
      </p:sp>
      <p:sp>
        <p:nvSpPr>
          <p:cNvPr id="43011" name="Text Box 3">
            <a:extLst>
              <a:ext uri="{FF2B5EF4-FFF2-40B4-BE49-F238E27FC236}">
                <a16:creationId xmlns:a16="http://schemas.microsoft.com/office/drawing/2014/main" id="{71632C76-A75B-4BC2-93BB-85BAEC041399}"/>
              </a:ext>
            </a:extLst>
          </p:cNvPr>
          <p:cNvSpPr txBox="1">
            <a:spLocks noChangeArrowheads="1"/>
          </p:cNvSpPr>
          <p:nvPr/>
        </p:nvSpPr>
        <p:spPr bwMode="auto">
          <a:xfrm>
            <a:off x="381000" y="609600"/>
            <a:ext cx="11201400" cy="501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buFont typeface="Wingdings" panose="05000000000000000000" pitchFamily="2" charset="2"/>
              <a:buChar char="u"/>
            </a:pPr>
            <a:r>
              <a:rPr lang="en-US" altLang="en-US" sz="1600">
                <a:latin typeface="Arial" panose="020B0604020202020204" pitchFamily="34" charset="0"/>
              </a:rPr>
              <a:t>  ESEM projects and programs by definition raise important scientific, technical, economic, political, ethical, theological and cultural issues, so you need a governance model which is democratic, transparent, and accountable.</a:t>
            </a:r>
          </a:p>
          <a:p>
            <a:pPr>
              <a:buFont typeface="Wingdings" panose="05000000000000000000" pitchFamily="2" charset="2"/>
              <a:buChar char="u"/>
            </a:pPr>
            <a:endParaRPr lang="en-US" altLang="en-US" sz="1600">
              <a:latin typeface="Arial" panose="020B0604020202020204" pitchFamily="34" charset="0"/>
            </a:endParaRPr>
          </a:p>
          <a:p>
            <a:pPr>
              <a:buFont typeface="Wingdings" panose="05000000000000000000" pitchFamily="2" charset="2"/>
              <a:buChar char="u"/>
            </a:pPr>
            <a:r>
              <a:rPr lang="en-US" altLang="en-US" sz="1600">
                <a:latin typeface="Arial" panose="020B0604020202020204" pitchFamily="34" charset="0"/>
              </a:rPr>
              <a:t>  ESEM governance mechanisms should foster inclusive, multicultural dialog.</a:t>
            </a:r>
          </a:p>
          <a:p>
            <a:pPr>
              <a:buFont typeface="Wingdings" panose="05000000000000000000" pitchFamily="2" charset="2"/>
              <a:buChar char="u"/>
            </a:pPr>
            <a:endParaRPr lang="en-US" altLang="en-US" sz="1600">
              <a:latin typeface="Arial" panose="020B0604020202020204" pitchFamily="34" charset="0"/>
            </a:endParaRPr>
          </a:p>
          <a:p>
            <a:pPr>
              <a:buFont typeface="Wingdings" panose="05000000000000000000" pitchFamily="2" charset="2"/>
              <a:buChar char="u"/>
            </a:pPr>
            <a:r>
              <a:rPr lang="en-US" altLang="en-US" sz="1600">
                <a:latin typeface="Arial" panose="020B0604020202020204" pitchFamily="34" charset="0"/>
              </a:rPr>
              <a:t>  ESEM governance models, which deal with complex, unpredictable systems, must accept high levels of unpredictability and uncertainty.  Thus, ESEM policy development and implementation is a dialog with the relevant systems, rather than finding a “solution” to a “problem”.  </a:t>
            </a:r>
          </a:p>
          <a:p>
            <a:endParaRPr lang="en-US" altLang="en-US" sz="1600">
              <a:latin typeface="Arial" panose="020B0604020202020204" pitchFamily="34" charset="0"/>
            </a:endParaRPr>
          </a:p>
          <a:p>
            <a:pPr>
              <a:buFont typeface="Wingdings" panose="05000000000000000000" pitchFamily="2" charset="2"/>
              <a:buChar char="u"/>
            </a:pPr>
            <a:r>
              <a:rPr lang="en-US" altLang="en-US" sz="1600">
                <a:latin typeface="Arial" panose="020B0604020202020204" pitchFamily="34" charset="0"/>
              </a:rPr>
              <a:t>ESEM governance systems should accordingly place a premium on flexibility and the ability to evolve in response to changes in system state.</a:t>
            </a:r>
          </a:p>
          <a:p>
            <a:pPr>
              <a:buFont typeface="Wingdings" panose="05000000000000000000" pitchFamily="2" charset="2"/>
              <a:buChar char="u"/>
            </a:pPr>
            <a:endParaRPr lang="en-US" altLang="en-US" sz="1600">
              <a:latin typeface="Arial" panose="020B0604020202020204" pitchFamily="34" charset="0"/>
            </a:endParaRPr>
          </a:p>
          <a:p>
            <a:pPr>
              <a:buFont typeface="Wingdings" panose="05000000000000000000" pitchFamily="2" charset="2"/>
              <a:buChar char="u"/>
            </a:pPr>
            <a:r>
              <a:rPr lang="en-US" altLang="en-US" sz="1600">
                <a:latin typeface="Arial" panose="020B0604020202020204" pitchFamily="34" charset="0"/>
              </a:rPr>
              <a:t>The earth systems engineers and the policymakers need to understand themselves, and be seen by the public, as part of an evolving ESEM system, rather than as agents outside the system guiding it.</a:t>
            </a:r>
          </a:p>
          <a:p>
            <a:pPr>
              <a:buFont typeface="Wingdings" panose="05000000000000000000" pitchFamily="2" charset="2"/>
              <a:buChar char="u"/>
            </a:pPr>
            <a:endParaRPr lang="en-US" altLang="en-US" sz="1600">
              <a:latin typeface="Arial" panose="020B0604020202020204" pitchFamily="34" charset="0"/>
            </a:endParaRPr>
          </a:p>
          <a:p>
            <a:pPr>
              <a:buFont typeface="Wingdings" panose="05000000000000000000" pitchFamily="2" charset="2"/>
              <a:buChar char="u"/>
            </a:pPr>
            <a:r>
              <a:rPr lang="en-US" altLang="en-US" sz="1600">
                <a:latin typeface="Arial" panose="020B0604020202020204" pitchFamily="34" charset="0"/>
              </a:rPr>
              <a:t>  The ESEM environment and the complexity of the systems at issue require explicit mechanisms for assuring continual learning, including ways in which assimilation of the learning by stakeholders can be facilitated.</a:t>
            </a:r>
          </a:p>
          <a:p>
            <a:pPr>
              <a:buFont typeface="Wingdings" panose="05000000000000000000" pitchFamily="2" charset="2"/>
              <a:buChar char="u"/>
            </a:pPr>
            <a:endParaRPr lang="en-US" altLang="en-US" sz="1600">
              <a:latin typeface="Arial" panose="020B0604020202020204" pitchFamily="34" charset="0"/>
            </a:endParaRPr>
          </a:p>
          <a:p>
            <a:pPr>
              <a:buFont typeface="Wingdings" panose="05000000000000000000" pitchFamily="2" charset="2"/>
              <a:buChar char="u"/>
            </a:pPr>
            <a:r>
              <a:rPr lang="en-US" altLang="en-US" sz="1600">
                <a:latin typeface="Arial" panose="020B0604020202020204" pitchFamily="34" charset="0"/>
              </a:rPr>
              <a:t>  There must be adequate resources available to support both the immediate ESEM project and the science and technology research and development necessary to ensure that the responses of the relevant systems are understood. </a:t>
            </a:r>
            <a:endParaRPr lang="en-US" altLang="en-US" sz="16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6BD11C93-FC8A-4086-96C2-2C8A01474636}"/>
              </a:ext>
            </a:extLst>
          </p:cNvPr>
          <p:cNvSpPr>
            <a:spLocks noGrp="1" noChangeArrowheads="1"/>
          </p:cNvSpPr>
          <p:nvPr>
            <p:ph type="title" idx="4294967295"/>
          </p:nvPr>
        </p:nvSpPr>
        <p:spPr>
          <a:xfrm>
            <a:off x="914400" y="-304800"/>
            <a:ext cx="10363200" cy="1143000"/>
          </a:xfrm>
        </p:spPr>
        <p:txBody>
          <a:bodyPr/>
          <a:lstStyle/>
          <a:p>
            <a:pPr eaLnBrk="1" hangingPunct="1"/>
            <a:r>
              <a:rPr lang="en-US" altLang="en-US"/>
              <a:t>Current status of bioproducts</a:t>
            </a:r>
          </a:p>
        </p:txBody>
      </p:sp>
      <p:graphicFrame>
        <p:nvGraphicFramePr>
          <p:cNvPr id="62216" name="Group 1800">
            <a:extLst>
              <a:ext uri="{FF2B5EF4-FFF2-40B4-BE49-F238E27FC236}">
                <a16:creationId xmlns:a16="http://schemas.microsoft.com/office/drawing/2014/main" id="{A4E36DDD-3152-4FBC-A3C6-B6E7C6615EA5}"/>
              </a:ext>
            </a:extLst>
          </p:cNvPr>
          <p:cNvGraphicFramePr>
            <a:graphicFrameLocks noGrp="1"/>
          </p:cNvGraphicFramePr>
          <p:nvPr/>
        </p:nvGraphicFramePr>
        <p:xfrm>
          <a:off x="927100" y="868363"/>
          <a:ext cx="10198100" cy="5448300"/>
        </p:xfrm>
        <a:graphic>
          <a:graphicData uri="http://schemas.openxmlformats.org/drawingml/2006/table">
            <a:tbl>
              <a:tblPr/>
              <a:tblGrid>
                <a:gridCol w="1600257">
                  <a:extLst>
                    <a:ext uri="{9D8B030D-6E8A-4147-A177-3AD203B41FA5}">
                      <a16:colId xmlns:a16="http://schemas.microsoft.com/office/drawing/2014/main" val="20000"/>
                    </a:ext>
                  </a:extLst>
                </a:gridCol>
                <a:gridCol w="596558">
                  <a:extLst>
                    <a:ext uri="{9D8B030D-6E8A-4147-A177-3AD203B41FA5}">
                      <a16:colId xmlns:a16="http://schemas.microsoft.com/office/drawing/2014/main" val="20001"/>
                    </a:ext>
                  </a:extLst>
                </a:gridCol>
                <a:gridCol w="762027">
                  <a:extLst>
                    <a:ext uri="{9D8B030D-6E8A-4147-A177-3AD203B41FA5}">
                      <a16:colId xmlns:a16="http://schemas.microsoft.com/office/drawing/2014/main" val="20002"/>
                    </a:ext>
                  </a:extLst>
                </a:gridCol>
                <a:gridCol w="762027">
                  <a:extLst>
                    <a:ext uri="{9D8B030D-6E8A-4147-A177-3AD203B41FA5}">
                      <a16:colId xmlns:a16="http://schemas.microsoft.com/office/drawing/2014/main" val="20003"/>
                    </a:ext>
                  </a:extLst>
                </a:gridCol>
                <a:gridCol w="838230">
                  <a:extLst>
                    <a:ext uri="{9D8B030D-6E8A-4147-A177-3AD203B41FA5}">
                      <a16:colId xmlns:a16="http://schemas.microsoft.com/office/drawing/2014/main" val="20004"/>
                    </a:ext>
                  </a:extLst>
                </a:gridCol>
                <a:gridCol w="685824">
                  <a:extLst>
                    <a:ext uri="{9D8B030D-6E8A-4147-A177-3AD203B41FA5}">
                      <a16:colId xmlns:a16="http://schemas.microsoft.com/office/drawing/2014/main" val="20005"/>
                    </a:ext>
                  </a:extLst>
                </a:gridCol>
                <a:gridCol w="838230">
                  <a:extLst>
                    <a:ext uri="{9D8B030D-6E8A-4147-A177-3AD203B41FA5}">
                      <a16:colId xmlns:a16="http://schemas.microsoft.com/office/drawing/2014/main" val="20006"/>
                    </a:ext>
                  </a:extLst>
                </a:gridCol>
                <a:gridCol w="851293">
                  <a:extLst>
                    <a:ext uri="{9D8B030D-6E8A-4147-A177-3AD203B41FA5}">
                      <a16:colId xmlns:a16="http://schemas.microsoft.com/office/drawing/2014/main" val="20007"/>
                    </a:ext>
                  </a:extLst>
                </a:gridCol>
                <a:gridCol w="609622">
                  <a:extLst>
                    <a:ext uri="{9D8B030D-6E8A-4147-A177-3AD203B41FA5}">
                      <a16:colId xmlns:a16="http://schemas.microsoft.com/office/drawing/2014/main" val="20008"/>
                    </a:ext>
                  </a:extLst>
                </a:gridCol>
                <a:gridCol w="762027">
                  <a:extLst>
                    <a:ext uri="{9D8B030D-6E8A-4147-A177-3AD203B41FA5}">
                      <a16:colId xmlns:a16="http://schemas.microsoft.com/office/drawing/2014/main" val="20009"/>
                    </a:ext>
                  </a:extLst>
                </a:gridCol>
                <a:gridCol w="1892004">
                  <a:extLst>
                    <a:ext uri="{9D8B030D-6E8A-4147-A177-3AD203B41FA5}">
                      <a16:colId xmlns:a16="http://schemas.microsoft.com/office/drawing/2014/main" val="20010"/>
                    </a:ext>
                  </a:extLst>
                </a:gridCol>
              </a:tblGrid>
              <a:tr h="137132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tx1"/>
                        </a:solidFill>
                        <a:effectLst/>
                        <a:latin typeface="Times New Roman" pitchFamily="18" charset="0"/>
                      </a:endParaRPr>
                    </a:p>
                  </a:txBody>
                  <a:tcPr marL="91443" marR="91443" marT="45711" marB="45711" anchor="b"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Corn</a:t>
                      </a:r>
                    </a:p>
                  </a:txBody>
                  <a:tcPr marL="91443" marR="91443"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Soybean</a:t>
                      </a:r>
                    </a:p>
                  </a:txBody>
                  <a:tcPr marL="91443" marR="91443"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Sugarcane, </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Sugarbeets</a:t>
                      </a:r>
                    </a:p>
                  </a:txBody>
                  <a:tcPr marL="91443" marR="91443"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Cellulosic </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Material</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 trees,</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grasses, </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crop </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residue</a:t>
                      </a:r>
                    </a:p>
                  </a:txBody>
                  <a:tcPr marL="91443" marR="91443"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Times New Roman" pitchFamily="18" charset="0"/>
                          <a:ea typeface="Times New Roman" pitchFamily="18" charset="0"/>
                          <a:cs typeface="Arial" charset="0"/>
                        </a:rPr>
                        <a:t>Starchy </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Times New Roman" pitchFamily="18" charset="0"/>
                          <a:ea typeface="Times New Roman" pitchFamily="18" charset="0"/>
                          <a:cs typeface="Arial" charset="0"/>
                        </a:rPr>
                        <a:t>crops</a:t>
                      </a:r>
                    </a:p>
                  </a:txBody>
                  <a:tcPr marL="91443" marR="91443"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Seeds </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sunflower, </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rape, </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safflower</a:t>
                      </a:r>
                    </a:p>
                  </a:txBody>
                  <a:tcPr marL="91443" marR="91443"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New </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Crops </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Kenaf, </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cuphea,</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milkweed,</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sorghum</a:t>
                      </a:r>
                    </a:p>
                  </a:txBody>
                  <a:tcPr marL="91443" marR="91443"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Times New Roman" pitchFamily="18" charset="0"/>
                          <a:ea typeface="Times New Roman" pitchFamily="18" charset="0"/>
                          <a:cs typeface="Arial" charset="0"/>
                        </a:rPr>
                        <a:t>Algae</a:t>
                      </a:r>
                    </a:p>
                  </a:txBody>
                  <a:tcPr marL="91443" marR="91443"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Food </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wastes</a:t>
                      </a:r>
                    </a:p>
                  </a:txBody>
                  <a:tcPr marL="91443" marR="91443"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Animal </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byproducts </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manure, </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tallow, </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cheese </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whey</a:t>
                      </a:r>
                    </a:p>
                  </a:txBody>
                  <a:tcPr marL="91443" marR="91443"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r h="304776">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a:ln>
                            <a:noFill/>
                          </a:ln>
                          <a:solidFill>
                            <a:schemeClr val="tx1"/>
                          </a:solidFill>
                          <a:effectLst/>
                          <a:latin typeface="Times New Roman" pitchFamily="18" charset="0"/>
                          <a:ea typeface="Times New Roman" pitchFamily="18" charset="0"/>
                          <a:cs typeface="Arial" charset="0"/>
                        </a:rPr>
                        <a:t>Energy</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b" horzOverflow="overflow">
                    <a:lnL w="12700" cap="flat" cmpd="sng" algn="ctr">
                      <a:solidFill>
                        <a:schemeClr val="tx1"/>
                      </a:solidFill>
                      <a:prstDash val="solid"/>
                      <a:round/>
                      <a:headEnd type="none" w="med" len="med"/>
                      <a:tailEnd type="none" w="med" len="med"/>
                    </a:lnL>
                    <a:lnR>
                      <a:noFill/>
                    </a:lnR>
                    <a:lnT w="28575" cap="flat" cmpd="sng" algn="ctr">
                      <a:solidFill>
                        <a:srgbClr val="000000"/>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 </a:t>
                      </a:r>
                      <a:endParaRPr kumimoji="0" lang="en-US" sz="20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a:noFill/>
                    </a:lnL>
                    <a:lnR>
                      <a:noFill/>
                    </a:lnR>
                    <a:lnT w="28575" cap="flat" cmpd="sng" algn="ctr">
                      <a:solidFill>
                        <a:srgbClr val="000000"/>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 </a:t>
                      </a:r>
                      <a:endParaRPr kumimoji="0" lang="en-US" sz="20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a:noFill/>
                    </a:lnL>
                    <a:lnR>
                      <a:noFill/>
                    </a:lnR>
                    <a:lnT w="28575" cap="flat" cmpd="sng" algn="ctr">
                      <a:solidFill>
                        <a:srgbClr val="000000"/>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 </a:t>
                      </a:r>
                      <a:endParaRPr kumimoji="0" lang="en-US" sz="20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a:noFill/>
                    </a:lnL>
                    <a:lnR>
                      <a:noFill/>
                    </a:lnR>
                    <a:lnT w="28575" cap="flat" cmpd="sng" algn="ctr">
                      <a:solidFill>
                        <a:srgbClr val="000000"/>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 </a:t>
                      </a:r>
                      <a:endParaRPr kumimoji="0" lang="en-US" sz="20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a:noFill/>
                    </a:lnL>
                    <a:lnR>
                      <a:noFill/>
                    </a:lnR>
                    <a:lnT w="28575" cap="flat" cmpd="sng" algn="ctr">
                      <a:solidFill>
                        <a:srgbClr val="000000"/>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 </a:t>
                      </a:r>
                      <a:endParaRPr kumimoji="0" lang="en-US" sz="20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a:noFill/>
                    </a:lnL>
                    <a:lnR>
                      <a:noFill/>
                    </a:lnR>
                    <a:lnT w="28575" cap="flat" cmpd="sng" algn="ctr">
                      <a:solidFill>
                        <a:srgbClr val="000000"/>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 </a:t>
                      </a:r>
                      <a:endParaRPr kumimoji="0" lang="en-US" sz="20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a:noFill/>
                    </a:lnL>
                    <a:lnR>
                      <a:noFill/>
                    </a:lnR>
                    <a:lnT w="28575" cap="flat" cmpd="sng" algn="ctr">
                      <a:solidFill>
                        <a:srgbClr val="000000"/>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 </a:t>
                      </a:r>
                      <a:endParaRPr kumimoji="0" lang="en-US" sz="20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a:noFill/>
                    </a:lnL>
                    <a:lnR>
                      <a:noFill/>
                    </a:lnR>
                    <a:lnT w="28575" cap="flat" cmpd="sng" algn="ctr">
                      <a:solidFill>
                        <a:srgbClr val="000000"/>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 </a:t>
                      </a:r>
                      <a:endParaRPr kumimoji="0" lang="en-US" sz="20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a:noFill/>
                    </a:lnL>
                    <a:lnR>
                      <a:noFill/>
                    </a:lnR>
                    <a:lnT w="28575" cap="flat" cmpd="sng" algn="ctr">
                      <a:solidFill>
                        <a:srgbClr val="000000"/>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 </a:t>
                      </a:r>
                      <a:endParaRPr kumimoji="0" lang="en-US" sz="20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a:noFill/>
                    </a:lnL>
                    <a:lnR>
                      <a:noFill/>
                    </a:lnR>
                    <a:lnT w="28575" cap="flat" cmpd="sng" algn="ctr">
                      <a:solidFill>
                        <a:srgbClr val="000000"/>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 </a:t>
                      </a:r>
                      <a:endParaRPr kumimoji="0" lang="en-US" sz="20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a:noFill/>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304776">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Ethanol</a:t>
                      </a:r>
                      <a:endParaRPr kumimoji="0" lang="en-US" sz="20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b"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FF"/>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FF"/>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304776">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Biodiesel</a:t>
                      </a:r>
                      <a:endParaRPr kumimoji="0" lang="en-US" sz="20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b"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FF"/>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822922">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Other                    (gaseous, H</a:t>
                      </a:r>
                      <a:r>
                        <a:rPr kumimoji="0" lang="en-US" sz="1200" b="0" i="0" u="none" strike="noStrike" cap="none" normalizeH="0" baseline="-30000">
                          <a:ln>
                            <a:noFill/>
                          </a:ln>
                          <a:solidFill>
                            <a:schemeClr val="tx1"/>
                          </a:solidFill>
                          <a:effectLst/>
                          <a:latin typeface="Times New Roman" pitchFamily="18" charset="0"/>
                          <a:ea typeface="Times New Roman" pitchFamily="18" charset="0"/>
                          <a:cs typeface="Arial" charset="0"/>
                        </a:rPr>
                        <a:t>2</a:t>
                      </a: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 direct combustion)</a:t>
                      </a:r>
                      <a:endParaRPr kumimoji="0" lang="en-US" sz="20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b"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 </a:t>
                      </a:r>
                      <a:r>
                        <a:rPr kumimoji="0" lang="en-US" sz="1400" b="0" i="0" u="none" strike="noStrike" cap="none" normalizeH="0" baseline="0">
                          <a:ln>
                            <a:noFill/>
                          </a:ln>
                          <a:solidFill>
                            <a:srgbClr val="0000FF"/>
                          </a:solidFill>
                          <a:effectLst/>
                          <a:latin typeface="Times New Roman" pitchFamily="18" charset="0"/>
                          <a:ea typeface="Times New Roman" pitchFamily="18" charset="0"/>
                          <a:cs typeface="Arial" charset="0"/>
                        </a:rPr>
                        <a:t>●</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8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8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8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 </a:t>
                      </a:r>
                      <a:r>
                        <a:rPr kumimoji="0" lang="en-US" sz="1400" b="0" i="0" u="none" strike="noStrike" cap="none" normalizeH="0" baseline="0">
                          <a:ln>
                            <a:noFill/>
                          </a:ln>
                          <a:solidFill>
                            <a:srgbClr val="0000FF"/>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30477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a:ln>
                          <a:noFill/>
                        </a:ln>
                        <a:solidFill>
                          <a:schemeClr val="tx1"/>
                        </a:solidFill>
                        <a:effectLst/>
                        <a:latin typeface="Times New Roman" pitchFamily="18" charset="0"/>
                      </a:endParaRPr>
                    </a:p>
                  </a:txBody>
                  <a:tcPr marL="91443" marR="91443" marT="45711" marB="45711" anchor="b"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a:ln>
                          <a:noFill/>
                        </a:ln>
                        <a:solidFill>
                          <a:schemeClr val="tx1"/>
                        </a:solidFill>
                        <a:effectLst/>
                        <a:latin typeface="Times New Roman" pitchFamily="18" charset="0"/>
                      </a:endParaRPr>
                    </a:p>
                  </a:txBody>
                  <a:tcPr marL="91443" marR="91443" marT="45711" marB="45711"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a:ln>
                          <a:noFill/>
                        </a:ln>
                        <a:solidFill>
                          <a:schemeClr val="tx1"/>
                        </a:solidFill>
                        <a:effectLst/>
                        <a:latin typeface="Times New Roman" pitchFamily="18" charset="0"/>
                      </a:endParaRPr>
                    </a:p>
                  </a:txBody>
                  <a:tcPr marL="91443" marR="91443" marT="45711" marB="45711"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a:noFill/>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extLst>
                  <a:ext uri="{0D108BD9-81ED-4DB2-BD59-A6C34878D82A}">
                    <a16:rowId xmlns:a16="http://schemas.microsoft.com/office/drawing/2014/main" val="10005"/>
                  </a:ext>
                </a:extLst>
              </a:tr>
              <a:tr h="304776">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a:ln>
                            <a:noFill/>
                          </a:ln>
                          <a:solidFill>
                            <a:schemeClr val="tx1"/>
                          </a:solidFill>
                          <a:effectLst/>
                          <a:latin typeface="Times New Roman" pitchFamily="18" charset="0"/>
                          <a:ea typeface="Times New Roman" pitchFamily="18" charset="0"/>
                          <a:cs typeface="Arial" charset="0"/>
                        </a:rPr>
                        <a:t>Materials</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b" horzOverflow="overflow">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a:noFill/>
                    </a:lnL>
                    <a:lnR w="12700" cap="flat" cmpd="sng" algn="ctr">
                      <a:solidFill>
                        <a:srgbClr val="000000"/>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6"/>
                  </a:ext>
                </a:extLst>
              </a:tr>
              <a:tr h="511071">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Aggregates for construction</a:t>
                      </a:r>
                      <a:endParaRPr kumimoji="0" lang="en-US" sz="20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b"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 </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8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8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7"/>
                  </a:ext>
                </a:extLst>
              </a:tr>
              <a:tr h="304776">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solvents/inks/paints</a:t>
                      </a:r>
                      <a:endParaRPr kumimoji="0" lang="en-US" sz="20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b"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FF"/>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8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8"/>
                  </a:ext>
                </a:extLst>
              </a:tr>
              <a:tr h="304776">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plastics/polymers</a:t>
                      </a:r>
                      <a:endParaRPr kumimoji="0" lang="en-US" sz="20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b"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FF"/>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9"/>
                  </a:ext>
                </a:extLst>
              </a:tr>
              <a:tr h="304776">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lubricants</a:t>
                      </a:r>
                      <a:endParaRPr kumimoji="0" lang="en-US" sz="20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b"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FF"/>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FF"/>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 </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10"/>
                  </a:ext>
                </a:extLst>
              </a:tr>
              <a:tr h="304776">
                <a:tc>
                  <a:txBody>
                    <a:body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a:ln>
                            <a:noFill/>
                          </a:ln>
                          <a:solidFill>
                            <a:schemeClr val="tx1"/>
                          </a:solidFill>
                          <a:effectLst/>
                          <a:latin typeface="Times New Roman" pitchFamily="18" charset="0"/>
                          <a:ea typeface="Times New Roman" pitchFamily="18" charset="0"/>
                          <a:cs typeface="Arial" charset="0"/>
                        </a:rPr>
                        <a:t>specialty chemicals</a:t>
                      </a:r>
                      <a:endParaRPr kumimoji="0" lang="en-US" sz="20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b"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8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rPr>
                        <a:t> </a:t>
                      </a: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FF0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8000"/>
                          </a:solidFill>
                          <a:effectLst/>
                          <a:latin typeface="Times New Roman" pitchFamily="18" charset="0"/>
                          <a:ea typeface="Times New Roman" pitchFamily="18" charset="0"/>
                          <a:cs typeface="Arial" charset="0"/>
                        </a:rPr>
                        <a:t>■</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8000"/>
                          </a:solidFill>
                          <a:effectLst/>
                          <a:latin typeface="Times New Roman" pitchFamily="18" charset="0"/>
                          <a:ea typeface="Times New Roman" pitchFamily="18" charset="0"/>
                          <a:cs typeface="Arial" charset="0"/>
                        </a:rPr>
                        <a:t> </a:t>
                      </a:r>
                      <a:endParaRPr kumimoji="0" lang="en-US" sz="1400" b="0" i="0" u="none" strike="noStrike" cap="none" normalizeH="0" baseline="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FF0000"/>
                          </a:solidFill>
                          <a:effectLst/>
                          <a:latin typeface="Times New Roman" pitchFamily="18" charset="0"/>
                          <a:ea typeface="Times New Roman" pitchFamily="18" charset="0"/>
                          <a:cs typeface="Arial" charset="0"/>
                        </a:rPr>
                        <a:t>▲</a:t>
                      </a:r>
                      <a:endParaRPr kumimoji="0" lang="en-US" sz="1400" b="0" i="0" u="none" strike="noStrike" cap="none" normalizeH="0" baseline="0" dirty="0">
                        <a:ln>
                          <a:noFill/>
                        </a:ln>
                        <a:solidFill>
                          <a:schemeClr val="tx1"/>
                        </a:solidFill>
                        <a:effectLst/>
                        <a:latin typeface="Times New Roman" pitchFamily="18" charset="0"/>
                        <a:ea typeface="Times New Roman" pitchFamily="18" charset="0"/>
                        <a:cs typeface="Arial" charset="0"/>
                      </a:endParaRPr>
                    </a:p>
                  </a:txBody>
                  <a:tcPr marL="91443" marR="91443"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11"/>
                  </a:ext>
                </a:extLst>
              </a:tr>
            </a:tbl>
          </a:graphicData>
        </a:graphic>
      </p:graphicFrame>
      <p:sp>
        <p:nvSpPr>
          <p:cNvPr id="45238" name="Rectangle 747">
            <a:extLst>
              <a:ext uri="{FF2B5EF4-FFF2-40B4-BE49-F238E27FC236}">
                <a16:creationId xmlns:a16="http://schemas.microsoft.com/office/drawing/2014/main" id="{7DE79B99-FBDA-4ECB-95C0-B292CDBC6A02}"/>
              </a:ext>
            </a:extLst>
          </p:cNvPr>
          <p:cNvSpPr>
            <a:spLocks noChangeArrowheads="1"/>
          </p:cNvSpPr>
          <p:nvPr/>
        </p:nvSpPr>
        <p:spPr bwMode="auto">
          <a:xfrm>
            <a:off x="1524000" y="6103938"/>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1800">
              <a:latin typeface="Arial" panose="020B0604020202020204" pitchFamily="34" charset="0"/>
            </a:endParaRPr>
          </a:p>
        </p:txBody>
      </p:sp>
      <p:sp>
        <p:nvSpPr>
          <p:cNvPr id="45239" name="Text Box 1647">
            <a:extLst>
              <a:ext uri="{FF2B5EF4-FFF2-40B4-BE49-F238E27FC236}">
                <a16:creationId xmlns:a16="http://schemas.microsoft.com/office/drawing/2014/main" id="{8A6C99A8-7CDA-4304-8E4B-7753A7F2365B}"/>
              </a:ext>
            </a:extLst>
          </p:cNvPr>
          <p:cNvSpPr txBox="1">
            <a:spLocks noChangeArrowheads="1"/>
          </p:cNvSpPr>
          <p:nvPr/>
        </p:nvSpPr>
        <p:spPr bwMode="auto">
          <a:xfrm>
            <a:off x="1676400" y="6477000"/>
            <a:ext cx="88392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50000"/>
              </a:spcBef>
              <a:buFontTx/>
              <a:buNone/>
            </a:pPr>
            <a:r>
              <a:rPr lang="en-US" altLang="en-US" sz="1400">
                <a:solidFill>
                  <a:srgbClr val="0000FF"/>
                </a:solidFill>
                <a:latin typeface="Arial" panose="020B0604020202020204" pitchFamily="34" charset="0"/>
              </a:rPr>
              <a:t>●</a:t>
            </a:r>
            <a:r>
              <a:rPr lang="en-US" altLang="en-US" sz="1400">
                <a:latin typeface="Arial" panose="020B0604020202020204" pitchFamily="34" charset="0"/>
              </a:rPr>
              <a:t> </a:t>
            </a:r>
            <a:r>
              <a:rPr lang="en-US" altLang="en-US" sz="1500">
                <a:latin typeface="Arial" panose="020B0604020202020204" pitchFamily="34" charset="0"/>
              </a:rPr>
              <a:t>Currently in production </a:t>
            </a:r>
            <a:r>
              <a:rPr lang="en-US" altLang="en-US" sz="1500">
                <a:solidFill>
                  <a:schemeClr val="accent2"/>
                </a:solidFill>
                <a:latin typeface="Arial" panose="020B0604020202020204" pitchFamily="34" charset="0"/>
              </a:rPr>
              <a:t>▲</a:t>
            </a:r>
            <a:r>
              <a:rPr lang="en-US" altLang="en-US" sz="1500">
                <a:latin typeface="Arial" panose="020B0604020202020204" pitchFamily="34" charset="0"/>
              </a:rPr>
              <a:t> Active research area </a:t>
            </a:r>
            <a:r>
              <a:rPr lang="en-US" altLang="en-US" sz="1500">
                <a:solidFill>
                  <a:srgbClr val="006600"/>
                </a:solidFill>
                <a:latin typeface="Arial" panose="020B0604020202020204" pitchFamily="34" charset="0"/>
              </a:rPr>
              <a:t>■</a:t>
            </a:r>
            <a:r>
              <a:rPr lang="en-US" altLang="en-US" sz="1500">
                <a:latin typeface="Arial" panose="020B0604020202020204" pitchFamily="34" charset="0"/>
              </a:rPr>
              <a:t> Potential exists for further development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569704B3-DF44-4B97-AF77-1E78FDFE59F5}"/>
              </a:ext>
            </a:extLst>
          </p:cNvPr>
          <p:cNvSpPr>
            <a:spLocks noGrp="1" noChangeArrowheads="1"/>
          </p:cNvSpPr>
          <p:nvPr>
            <p:ph type="title" idx="4294967295"/>
          </p:nvPr>
        </p:nvSpPr>
        <p:spPr>
          <a:xfrm>
            <a:off x="0" y="609600"/>
            <a:ext cx="10363200" cy="1143000"/>
          </a:xfrm>
        </p:spPr>
        <p:txBody>
          <a:bodyPr/>
          <a:lstStyle/>
          <a:p>
            <a:pPr eaLnBrk="1" hangingPunct="1"/>
            <a:r>
              <a:rPr lang="en-US" altLang="en-US"/>
              <a:t>Generalized LCA Results</a:t>
            </a:r>
          </a:p>
        </p:txBody>
      </p:sp>
      <p:sp>
        <p:nvSpPr>
          <p:cNvPr id="47107" name="Rectangle 3">
            <a:extLst>
              <a:ext uri="{FF2B5EF4-FFF2-40B4-BE49-F238E27FC236}">
                <a16:creationId xmlns:a16="http://schemas.microsoft.com/office/drawing/2014/main" id="{639596B6-FC5B-4578-9774-AB80B4DDF5AC}"/>
              </a:ext>
            </a:extLst>
          </p:cNvPr>
          <p:cNvSpPr>
            <a:spLocks noGrp="1" noChangeArrowheads="1"/>
          </p:cNvSpPr>
          <p:nvPr>
            <p:ph idx="4294967295"/>
          </p:nvPr>
        </p:nvSpPr>
        <p:spPr>
          <a:xfrm>
            <a:off x="0" y="1981200"/>
            <a:ext cx="10363200" cy="4114800"/>
          </a:xfrm>
        </p:spPr>
        <p:txBody>
          <a:bodyPr/>
          <a:lstStyle/>
          <a:p>
            <a:pPr eaLnBrk="1" hangingPunct="1">
              <a:lnSpc>
                <a:spcPct val="90000"/>
              </a:lnSpc>
            </a:pPr>
            <a:r>
              <a:rPr lang="en-US" altLang="en-US"/>
              <a:t>Bio-based products have…</a:t>
            </a:r>
          </a:p>
          <a:p>
            <a:pPr lvl="1" eaLnBrk="1" hangingPunct="1">
              <a:lnSpc>
                <a:spcPct val="90000"/>
              </a:lnSpc>
            </a:pPr>
            <a:r>
              <a:rPr lang="en-US" altLang="en-US"/>
              <a:t>Reduced fossil energy consumption</a:t>
            </a:r>
          </a:p>
          <a:p>
            <a:pPr lvl="1" eaLnBrk="1" hangingPunct="1">
              <a:lnSpc>
                <a:spcPct val="90000"/>
              </a:lnSpc>
            </a:pPr>
            <a:r>
              <a:rPr lang="en-US" altLang="en-US"/>
              <a:t>Reduced CO</a:t>
            </a:r>
            <a:r>
              <a:rPr lang="en-US" altLang="en-US" baseline="-25000"/>
              <a:t>2</a:t>
            </a:r>
            <a:r>
              <a:rPr lang="en-US" altLang="en-US"/>
              <a:t> emissions</a:t>
            </a:r>
          </a:p>
          <a:p>
            <a:pPr lvl="1" eaLnBrk="1" hangingPunct="1">
              <a:lnSpc>
                <a:spcPct val="90000"/>
              </a:lnSpc>
            </a:pPr>
            <a:endParaRPr lang="en-US" altLang="en-US"/>
          </a:p>
          <a:p>
            <a:pPr lvl="1" eaLnBrk="1" hangingPunct="1">
              <a:lnSpc>
                <a:spcPct val="90000"/>
              </a:lnSpc>
            </a:pPr>
            <a:r>
              <a:rPr lang="en-US" altLang="en-US"/>
              <a:t>Significant NO</a:t>
            </a:r>
            <a:r>
              <a:rPr lang="en-US" altLang="en-US" baseline="-25000"/>
              <a:t>3</a:t>
            </a:r>
            <a:r>
              <a:rPr lang="en-US" altLang="en-US" baseline="30000"/>
              <a:t>-</a:t>
            </a:r>
            <a:r>
              <a:rPr lang="en-US" altLang="en-US"/>
              <a:t> emissions (not found in fossil fuel counterparts)</a:t>
            </a:r>
          </a:p>
          <a:p>
            <a:pPr lvl="1" eaLnBrk="1" hangingPunct="1">
              <a:lnSpc>
                <a:spcPct val="90000"/>
              </a:lnSpc>
            </a:pPr>
            <a:r>
              <a:rPr lang="en-US" altLang="en-US"/>
              <a:t>Greater disruptions of N cycle</a:t>
            </a:r>
          </a:p>
          <a:p>
            <a:pPr lvl="1" eaLnBrk="1" hangingPunct="1">
              <a:lnSpc>
                <a:spcPct val="90000"/>
              </a:lnSpc>
            </a:pPr>
            <a:r>
              <a:rPr lang="en-US" altLang="en-US"/>
              <a:t>Highly variable, difficult to measure, highly complex models</a:t>
            </a:r>
          </a:p>
          <a:p>
            <a:pPr lvl="1" eaLnBrk="1" hangingPunct="1">
              <a:lnSpc>
                <a:spcPct val="90000"/>
              </a:lnSpc>
            </a:pPr>
            <a:r>
              <a:rPr lang="en-US" altLang="en-US"/>
              <a:t>Generally not included</a:t>
            </a:r>
          </a:p>
        </p:txBody>
      </p:sp>
    </p:spTree>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72B476CA-71C5-4240-A366-A5F12FA06B8E}"/>
              </a:ext>
            </a:extLst>
          </p:cNvPr>
          <p:cNvSpPr>
            <a:spLocks noGrp="1" noChangeArrowheads="1"/>
          </p:cNvSpPr>
          <p:nvPr>
            <p:ph type="title" idx="4294967295"/>
          </p:nvPr>
        </p:nvSpPr>
        <p:spPr>
          <a:xfrm>
            <a:off x="0" y="609600"/>
            <a:ext cx="10363200" cy="1143000"/>
          </a:xfrm>
        </p:spPr>
        <p:txBody>
          <a:bodyPr/>
          <a:lstStyle/>
          <a:p>
            <a:pPr eaLnBrk="1" hangingPunct="1"/>
            <a:r>
              <a:rPr lang="en-US" altLang="en-US"/>
              <a:t>Disruptions in C and N Cycles</a:t>
            </a:r>
          </a:p>
        </p:txBody>
      </p:sp>
      <p:sp>
        <p:nvSpPr>
          <p:cNvPr id="49155" name="Rectangle 3">
            <a:extLst>
              <a:ext uri="{FF2B5EF4-FFF2-40B4-BE49-F238E27FC236}">
                <a16:creationId xmlns:a16="http://schemas.microsoft.com/office/drawing/2014/main" id="{27E6490C-BF3B-430F-BBC3-85CCE31F0AFA}"/>
              </a:ext>
            </a:extLst>
          </p:cNvPr>
          <p:cNvSpPr>
            <a:spLocks noGrp="1" noChangeArrowheads="1"/>
          </p:cNvSpPr>
          <p:nvPr>
            <p:ph idx="4294967295"/>
          </p:nvPr>
        </p:nvSpPr>
        <p:spPr>
          <a:xfrm>
            <a:off x="0" y="1981200"/>
            <a:ext cx="10363200" cy="4114800"/>
          </a:xfrm>
        </p:spPr>
        <p:txBody>
          <a:bodyPr/>
          <a:lstStyle/>
          <a:p>
            <a:pPr eaLnBrk="1" hangingPunct="1"/>
            <a:r>
              <a:rPr lang="en-US" altLang="en-US" sz="2900"/>
              <a:t>CO</a:t>
            </a:r>
            <a:r>
              <a:rPr lang="en-US" altLang="en-US" sz="2900" baseline="-25000"/>
              <a:t>2</a:t>
            </a:r>
            <a:r>
              <a:rPr lang="en-US" altLang="en-US" sz="2900"/>
              <a:t> concentrations increased 31 ± 4% 1750 to 2010</a:t>
            </a:r>
          </a:p>
          <a:p>
            <a:pPr eaLnBrk="1" hangingPunct="1"/>
            <a:endParaRPr lang="en-US" altLang="en-US" sz="2900"/>
          </a:p>
          <a:p>
            <a:pPr eaLnBrk="1" hangingPunct="1"/>
            <a:r>
              <a:rPr lang="en-US" altLang="en-US" sz="2900"/>
              <a:t>N</a:t>
            </a:r>
            <a:r>
              <a:rPr lang="en-US" altLang="en-US" sz="2900" baseline="-25000"/>
              <a:t>2</a:t>
            </a:r>
            <a:r>
              <a:rPr lang="en-US" altLang="en-US" sz="2900"/>
              <a:t>O concentrations increased ~15% over same period</a:t>
            </a:r>
          </a:p>
          <a:p>
            <a:pPr eaLnBrk="1" hangingPunct="1">
              <a:buFontTx/>
              <a:buNone/>
            </a:pPr>
            <a:endParaRPr lang="en-US" altLang="en-US"/>
          </a:p>
          <a:p>
            <a:pPr eaLnBrk="1" hangingPunct="1"/>
            <a:r>
              <a:rPr lang="en-US" altLang="en-US" sz="2800"/>
              <a:t>Flux of atmospheric N</a:t>
            </a:r>
            <a:r>
              <a:rPr lang="en-US" altLang="en-US" sz="2800" baseline="-25000"/>
              <a:t>2</a:t>
            </a:r>
            <a:r>
              <a:rPr lang="en-US" altLang="en-US" sz="2800"/>
              <a:t> to reactive nitrogen compounds has increased over 1100% </a:t>
            </a:r>
          </a:p>
          <a:p>
            <a:pPr lvl="1" eaLnBrk="1" hangingPunct="1">
              <a:buFontTx/>
              <a:buNone/>
            </a:pPr>
            <a:endParaRPr lang="en-US" altLang="en-US" sz="2600"/>
          </a:p>
          <a:p>
            <a:pPr lvl="2" eaLnBrk="1" hangingPunct="1">
              <a:buFontTx/>
              <a:buNone/>
            </a:pPr>
            <a:endParaRPr lang="en-US" altLang="en-US"/>
          </a:p>
          <a:p>
            <a:pPr lvl="1" eaLnBrk="1" hangingPunct="1">
              <a:buFontTx/>
              <a:buNone/>
            </a:pPr>
            <a:endParaRPr lang="en-US" altLang="en-US" sz="2200"/>
          </a:p>
          <a:p>
            <a:pPr eaLnBrk="1" hangingPunct="1">
              <a:buFontTx/>
              <a:buNone/>
            </a:pPr>
            <a:endParaRPr lang="en-US" altLang="en-US"/>
          </a:p>
          <a:p>
            <a:pPr lvl="1" eaLnBrk="1" hangingPunct="1">
              <a:buFontTx/>
              <a:buNone/>
            </a:pPr>
            <a:endParaRPr lang="en-US" altLang="en-US" sz="2200"/>
          </a:p>
        </p:txBody>
      </p:sp>
    </p:spTree>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5E3A2B55-C8F9-45B0-9B77-D1B0FCDB2F9A}"/>
              </a:ext>
            </a:extLst>
          </p:cNvPr>
          <p:cNvSpPr>
            <a:spLocks noGrp="1" noChangeArrowheads="1"/>
          </p:cNvSpPr>
          <p:nvPr>
            <p:ph type="title" idx="4294967295"/>
          </p:nvPr>
        </p:nvSpPr>
        <p:spPr>
          <a:xfrm>
            <a:off x="0" y="609600"/>
            <a:ext cx="10363200" cy="1143000"/>
          </a:xfrm>
        </p:spPr>
        <p:txBody>
          <a:bodyPr/>
          <a:lstStyle/>
          <a:p>
            <a:pPr eaLnBrk="1" hangingPunct="1"/>
            <a:r>
              <a:rPr lang="en-US" altLang="en-US"/>
              <a:t>Nitrogen-related Impacts</a:t>
            </a:r>
          </a:p>
        </p:txBody>
      </p:sp>
      <p:sp>
        <p:nvSpPr>
          <p:cNvPr id="51203" name="Rectangle 3">
            <a:extLst>
              <a:ext uri="{FF2B5EF4-FFF2-40B4-BE49-F238E27FC236}">
                <a16:creationId xmlns:a16="http://schemas.microsoft.com/office/drawing/2014/main" id="{DA205E47-AEE8-4438-B94A-0E17589C4C94}"/>
              </a:ext>
            </a:extLst>
          </p:cNvPr>
          <p:cNvSpPr>
            <a:spLocks noGrp="1" noChangeArrowheads="1"/>
          </p:cNvSpPr>
          <p:nvPr>
            <p:ph idx="4294967295"/>
          </p:nvPr>
        </p:nvSpPr>
        <p:spPr>
          <a:xfrm>
            <a:off x="0" y="1981200"/>
            <a:ext cx="10363200" cy="4114800"/>
          </a:xfrm>
        </p:spPr>
        <p:txBody>
          <a:bodyPr/>
          <a:lstStyle/>
          <a:p>
            <a:pPr eaLnBrk="1" hangingPunct="1"/>
            <a:r>
              <a:rPr lang="en-US" altLang="en-US" sz="3600"/>
              <a:t>Excess reactive nitrogen responsible for many environmental problems</a:t>
            </a:r>
          </a:p>
        </p:txBody>
      </p:sp>
      <p:sp>
        <p:nvSpPr>
          <p:cNvPr id="46084" name="Text Box 4">
            <a:extLst>
              <a:ext uri="{FF2B5EF4-FFF2-40B4-BE49-F238E27FC236}">
                <a16:creationId xmlns:a16="http://schemas.microsoft.com/office/drawing/2014/main" id="{83BA0060-2036-4A85-9691-A4D089A5F1E0}"/>
              </a:ext>
            </a:extLst>
          </p:cNvPr>
          <p:cNvSpPr txBox="1">
            <a:spLocks noChangeArrowheads="1"/>
          </p:cNvSpPr>
          <p:nvPr/>
        </p:nvSpPr>
        <p:spPr bwMode="auto">
          <a:xfrm>
            <a:off x="3505200" y="3429000"/>
            <a:ext cx="1752600" cy="3232150"/>
          </a:xfrm>
          <a:prstGeom prst="rect">
            <a:avLst/>
          </a:prstGeom>
          <a:noFill/>
          <a:ln w="9525" algn="ctr">
            <a:noFill/>
            <a:miter lim="800000"/>
            <a:headEnd/>
            <a:tailEnd/>
          </a:ln>
          <a:effectLst/>
        </p:spPr>
        <p:txBody>
          <a:bodyPr>
            <a:spAutoFit/>
          </a:bodyPr>
          <a:lstStyle/>
          <a:p>
            <a:pPr algn="ctr" eaLnBrk="1" hangingPunct="1">
              <a:spcBef>
                <a:spcPct val="50000"/>
              </a:spcBef>
              <a:defRPr/>
            </a:pPr>
            <a:r>
              <a:rPr lang="en-US">
                <a:effectLst>
                  <a:outerShdw blurRad="38100" dist="38100" dir="2700000" algn="tl">
                    <a:srgbClr val="FFFFFF"/>
                  </a:outerShdw>
                </a:effectLst>
                <a:latin typeface="Tahoma" charset="0"/>
              </a:rPr>
              <a:t>NH</a:t>
            </a:r>
            <a:r>
              <a:rPr lang="en-US" baseline="-25000">
                <a:effectLst>
                  <a:outerShdw blurRad="38100" dist="38100" dir="2700000" algn="tl">
                    <a:srgbClr val="FFFFFF"/>
                  </a:outerShdw>
                </a:effectLst>
                <a:latin typeface="Tahoma" charset="0"/>
              </a:rPr>
              <a:t>3</a:t>
            </a:r>
          </a:p>
          <a:p>
            <a:pPr algn="ctr" eaLnBrk="1" hangingPunct="1">
              <a:spcBef>
                <a:spcPct val="50000"/>
              </a:spcBef>
              <a:defRPr/>
            </a:pPr>
            <a:r>
              <a:rPr lang="en-US">
                <a:effectLst>
                  <a:outerShdw blurRad="38100" dist="38100" dir="2700000" algn="tl">
                    <a:srgbClr val="FFFFFF"/>
                  </a:outerShdw>
                </a:effectLst>
                <a:latin typeface="Tahoma" charset="0"/>
              </a:rPr>
              <a:t>N</a:t>
            </a:r>
            <a:r>
              <a:rPr lang="en-US" baseline="-25000">
                <a:effectLst>
                  <a:outerShdw blurRad="38100" dist="38100" dir="2700000" algn="tl">
                    <a:srgbClr val="FFFFFF"/>
                  </a:outerShdw>
                </a:effectLst>
                <a:latin typeface="Tahoma" charset="0"/>
              </a:rPr>
              <a:t>2</a:t>
            </a:r>
            <a:r>
              <a:rPr lang="en-US">
                <a:effectLst>
                  <a:outerShdw blurRad="38100" dist="38100" dir="2700000" algn="tl">
                    <a:srgbClr val="FFFFFF"/>
                  </a:outerShdw>
                </a:effectLst>
                <a:latin typeface="Tahoma" charset="0"/>
              </a:rPr>
              <a:t>O</a:t>
            </a:r>
          </a:p>
          <a:p>
            <a:pPr algn="ctr" eaLnBrk="1" hangingPunct="1">
              <a:spcBef>
                <a:spcPct val="50000"/>
              </a:spcBef>
              <a:defRPr/>
            </a:pPr>
            <a:r>
              <a:rPr lang="en-US">
                <a:effectLst>
                  <a:outerShdw blurRad="38100" dist="38100" dir="2700000" algn="tl">
                    <a:srgbClr val="FFFFFF"/>
                  </a:outerShdw>
                </a:effectLst>
                <a:latin typeface="Tahoma" charset="0"/>
              </a:rPr>
              <a:t>NO</a:t>
            </a:r>
            <a:r>
              <a:rPr lang="en-US" baseline="-25000">
                <a:effectLst>
                  <a:outerShdw blurRad="38100" dist="38100" dir="2700000" algn="tl">
                    <a:srgbClr val="FFFFFF"/>
                  </a:outerShdw>
                </a:effectLst>
                <a:latin typeface="Tahoma" charset="0"/>
              </a:rPr>
              <a:t>x</a:t>
            </a:r>
          </a:p>
          <a:p>
            <a:pPr algn="ctr" eaLnBrk="1" hangingPunct="1">
              <a:spcBef>
                <a:spcPct val="50000"/>
              </a:spcBef>
              <a:defRPr/>
            </a:pPr>
            <a:r>
              <a:rPr lang="en-US">
                <a:effectLst>
                  <a:outerShdw blurRad="38100" dist="38100" dir="2700000" algn="tl">
                    <a:srgbClr val="FFFFFF"/>
                  </a:outerShdw>
                </a:effectLst>
                <a:latin typeface="Tahoma" charset="0"/>
              </a:rPr>
              <a:t>NO</a:t>
            </a:r>
            <a:r>
              <a:rPr lang="en-US" baseline="-25000">
                <a:effectLst>
                  <a:outerShdw blurRad="38100" dist="38100" dir="2700000" algn="tl">
                    <a:srgbClr val="FFFFFF"/>
                  </a:outerShdw>
                </a:effectLst>
                <a:latin typeface="Tahoma" charset="0"/>
              </a:rPr>
              <a:t>3</a:t>
            </a:r>
            <a:r>
              <a:rPr lang="en-US" baseline="30000">
                <a:effectLst>
                  <a:outerShdw blurRad="38100" dist="38100" dir="2700000" algn="tl">
                    <a:srgbClr val="FFFFFF"/>
                  </a:outerShdw>
                </a:effectLst>
                <a:latin typeface="Tahoma" charset="0"/>
              </a:rPr>
              <a:t>-</a:t>
            </a:r>
          </a:p>
          <a:p>
            <a:pPr algn="ctr" eaLnBrk="1" hangingPunct="1">
              <a:spcBef>
                <a:spcPct val="50000"/>
              </a:spcBef>
              <a:defRPr/>
            </a:pPr>
            <a:endParaRPr lang="en-US">
              <a:effectLst>
                <a:outerShdw blurRad="38100" dist="38100" dir="2700000" algn="tl">
                  <a:srgbClr val="FFFFFF"/>
                </a:outerShdw>
              </a:effectLst>
              <a:latin typeface="Tahoma" charset="0"/>
            </a:endParaRPr>
          </a:p>
          <a:p>
            <a:pPr algn="ctr" eaLnBrk="1" hangingPunct="1">
              <a:spcBef>
                <a:spcPct val="50000"/>
              </a:spcBef>
              <a:defRPr/>
            </a:pPr>
            <a:endParaRPr lang="en-US">
              <a:effectLst>
                <a:outerShdw blurRad="38100" dist="38100" dir="2700000" algn="tl">
                  <a:srgbClr val="FFFFFF"/>
                </a:outerShdw>
              </a:effectLst>
              <a:latin typeface="Tahoma" charset="0"/>
            </a:endParaRPr>
          </a:p>
        </p:txBody>
      </p:sp>
      <p:sp>
        <p:nvSpPr>
          <p:cNvPr id="46085" name="Text Box 5">
            <a:extLst>
              <a:ext uri="{FF2B5EF4-FFF2-40B4-BE49-F238E27FC236}">
                <a16:creationId xmlns:a16="http://schemas.microsoft.com/office/drawing/2014/main" id="{C958675D-3647-4F10-AB2D-B61B9B45BE98}"/>
              </a:ext>
            </a:extLst>
          </p:cNvPr>
          <p:cNvSpPr txBox="1">
            <a:spLocks noChangeArrowheads="1"/>
          </p:cNvSpPr>
          <p:nvPr/>
        </p:nvSpPr>
        <p:spPr bwMode="auto">
          <a:xfrm>
            <a:off x="5791200" y="3429000"/>
            <a:ext cx="4572000" cy="3878263"/>
          </a:xfrm>
          <a:prstGeom prst="rect">
            <a:avLst/>
          </a:prstGeom>
          <a:noFill/>
          <a:ln w="9525" algn="ctr">
            <a:noFill/>
            <a:miter lim="800000"/>
            <a:headEnd/>
            <a:tailEnd/>
          </a:ln>
          <a:effectLst/>
        </p:spPr>
        <p:txBody>
          <a:bodyPr>
            <a:spAutoFit/>
          </a:bodyPr>
          <a:lstStyle/>
          <a:p>
            <a:pPr eaLnBrk="1" hangingPunct="1">
              <a:spcBef>
                <a:spcPct val="50000"/>
              </a:spcBef>
              <a:defRPr/>
            </a:pPr>
            <a:r>
              <a:rPr lang="en-US">
                <a:effectLst>
                  <a:outerShdw blurRad="38100" dist="38100" dir="2700000" algn="tl">
                    <a:srgbClr val="FFFFFF"/>
                  </a:outerShdw>
                </a:effectLst>
                <a:latin typeface="Tahoma" charset="0"/>
              </a:rPr>
              <a:t>Acidification</a:t>
            </a:r>
            <a:endParaRPr lang="en-US" baseline="-25000">
              <a:effectLst>
                <a:outerShdw blurRad="38100" dist="38100" dir="2700000" algn="tl">
                  <a:srgbClr val="FFFFFF"/>
                </a:outerShdw>
              </a:effectLst>
              <a:latin typeface="Tahoma" charset="0"/>
            </a:endParaRPr>
          </a:p>
          <a:p>
            <a:pPr eaLnBrk="1" hangingPunct="1">
              <a:spcBef>
                <a:spcPct val="50000"/>
              </a:spcBef>
              <a:defRPr/>
            </a:pPr>
            <a:r>
              <a:rPr lang="en-US">
                <a:effectLst>
                  <a:outerShdw blurRad="38100" dist="38100" dir="2700000" algn="tl">
                    <a:srgbClr val="FFFFFF"/>
                  </a:outerShdw>
                </a:effectLst>
                <a:latin typeface="Tahoma" charset="0"/>
              </a:rPr>
              <a:t>Smog Formation</a:t>
            </a:r>
          </a:p>
          <a:p>
            <a:pPr eaLnBrk="1" hangingPunct="1">
              <a:spcBef>
                <a:spcPct val="50000"/>
              </a:spcBef>
              <a:defRPr/>
            </a:pPr>
            <a:r>
              <a:rPr lang="en-US">
                <a:effectLst>
                  <a:outerShdw blurRad="38100" dist="38100" dir="2700000" algn="tl">
                    <a:srgbClr val="FFFFFF"/>
                  </a:outerShdw>
                </a:effectLst>
                <a:latin typeface="Tahoma" charset="0"/>
              </a:rPr>
              <a:t>Human Health</a:t>
            </a:r>
            <a:endParaRPr lang="en-US" baseline="-25000">
              <a:effectLst>
                <a:outerShdw blurRad="38100" dist="38100" dir="2700000" algn="tl">
                  <a:srgbClr val="FFFFFF"/>
                </a:outerShdw>
              </a:effectLst>
              <a:latin typeface="Tahoma" charset="0"/>
            </a:endParaRPr>
          </a:p>
          <a:p>
            <a:pPr eaLnBrk="1" hangingPunct="1">
              <a:spcBef>
                <a:spcPct val="50000"/>
              </a:spcBef>
              <a:defRPr/>
            </a:pPr>
            <a:r>
              <a:rPr lang="en-US">
                <a:effectLst>
                  <a:outerShdw blurRad="38100" dist="38100" dir="2700000" algn="tl">
                    <a:srgbClr val="FFFFFF"/>
                  </a:outerShdw>
                </a:effectLst>
                <a:latin typeface="Tahoma" charset="0"/>
              </a:rPr>
              <a:t>Eutrophication/Hypoxia</a:t>
            </a:r>
          </a:p>
          <a:p>
            <a:pPr eaLnBrk="1" hangingPunct="1">
              <a:spcBef>
                <a:spcPct val="50000"/>
              </a:spcBef>
              <a:defRPr/>
            </a:pPr>
            <a:r>
              <a:rPr lang="en-US">
                <a:effectLst>
                  <a:outerShdw blurRad="38100" dist="38100" dir="2700000" algn="tl">
                    <a:srgbClr val="FFFFFF"/>
                  </a:outerShdw>
                </a:effectLst>
                <a:latin typeface="Tahoma" charset="0"/>
              </a:rPr>
              <a:t>Global Warming</a:t>
            </a:r>
          </a:p>
          <a:p>
            <a:pPr eaLnBrk="1" hangingPunct="1">
              <a:spcBef>
                <a:spcPct val="50000"/>
              </a:spcBef>
              <a:defRPr/>
            </a:pPr>
            <a:r>
              <a:rPr lang="en-US">
                <a:effectLst>
                  <a:outerShdw blurRad="38100" dist="38100" dir="2700000" algn="tl">
                    <a:srgbClr val="FFFFFF"/>
                  </a:outerShdw>
                </a:effectLst>
                <a:latin typeface="Tahoma" charset="0"/>
              </a:rPr>
              <a:t>Ozone Depletion</a:t>
            </a:r>
          </a:p>
          <a:p>
            <a:pPr algn="ctr" eaLnBrk="1" hangingPunct="1">
              <a:spcBef>
                <a:spcPct val="50000"/>
              </a:spcBef>
              <a:defRPr/>
            </a:pPr>
            <a:endParaRPr lang="en-US" sz="2800">
              <a:effectLst>
                <a:outerShdw blurRad="38100" dist="38100" dir="2700000" algn="tl">
                  <a:srgbClr val="FFFFFF"/>
                </a:outerShdw>
              </a:effectLst>
              <a:latin typeface="Tahoma" charset="0"/>
            </a:endParaRPr>
          </a:p>
        </p:txBody>
      </p:sp>
      <p:sp>
        <p:nvSpPr>
          <p:cNvPr id="51206" name="Line 6">
            <a:extLst>
              <a:ext uri="{FF2B5EF4-FFF2-40B4-BE49-F238E27FC236}">
                <a16:creationId xmlns:a16="http://schemas.microsoft.com/office/drawing/2014/main" id="{9A1D8995-CE11-4885-8DAA-0AF5B64C70DA}"/>
              </a:ext>
            </a:extLst>
          </p:cNvPr>
          <p:cNvSpPr>
            <a:spLocks noChangeShapeType="1"/>
          </p:cNvSpPr>
          <p:nvPr/>
        </p:nvSpPr>
        <p:spPr bwMode="auto">
          <a:xfrm>
            <a:off x="4876800" y="3657600"/>
            <a:ext cx="9144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spAutoFit/>
          </a:bodyPr>
          <a:lstStyle/>
          <a:p>
            <a:endParaRPr lang="en-US"/>
          </a:p>
        </p:txBody>
      </p:sp>
      <p:sp>
        <p:nvSpPr>
          <p:cNvPr id="51207" name="Line 7">
            <a:extLst>
              <a:ext uri="{FF2B5EF4-FFF2-40B4-BE49-F238E27FC236}">
                <a16:creationId xmlns:a16="http://schemas.microsoft.com/office/drawing/2014/main" id="{1AEBFBD5-8DD7-469D-9576-25BF7DC20234}"/>
              </a:ext>
            </a:extLst>
          </p:cNvPr>
          <p:cNvSpPr>
            <a:spLocks noChangeShapeType="1"/>
          </p:cNvSpPr>
          <p:nvPr/>
        </p:nvSpPr>
        <p:spPr bwMode="auto">
          <a:xfrm flipV="1">
            <a:off x="4953000" y="3733800"/>
            <a:ext cx="762000" cy="914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en-US"/>
          </a:p>
        </p:txBody>
      </p:sp>
      <p:sp>
        <p:nvSpPr>
          <p:cNvPr id="51208" name="Line 8">
            <a:extLst>
              <a:ext uri="{FF2B5EF4-FFF2-40B4-BE49-F238E27FC236}">
                <a16:creationId xmlns:a16="http://schemas.microsoft.com/office/drawing/2014/main" id="{9DA60ADA-666F-42EB-B027-9ABF8D606274}"/>
              </a:ext>
            </a:extLst>
          </p:cNvPr>
          <p:cNvSpPr>
            <a:spLocks noChangeShapeType="1"/>
          </p:cNvSpPr>
          <p:nvPr/>
        </p:nvSpPr>
        <p:spPr bwMode="auto">
          <a:xfrm flipV="1">
            <a:off x="4953000" y="4191000"/>
            <a:ext cx="76200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en-US"/>
          </a:p>
        </p:txBody>
      </p:sp>
      <p:sp>
        <p:nvSpPr>
          <p:cNvPr id="51209" name="Line 9">
            <a:extLst>
              <a:ext uri="{FF2B5EF4-FFF2-40B4-BE49-F238E27FC236}">
                <a16:creationId xmlns:a16="http://schemas.microsoft.com/office/drawing/2014/main" id="{8175ED72-0F9E-44FE-B272-2C0AE8EC63EC}"/>
              </a:ext>
            </a:extLst>
          </p:cNvPr>
          <p:cNvSpPr>
            <a:spLocks noChangeShapeType="1"/>
          </p:cNvSpPr>
          <p:nvPr/>
        </p:nvSpPr>
        <p:spPr bwMode="auto">
          <a:xfrm>
            <a:off x="4953000" y="4648200"/>
            <a:ext cx="762000" cy="609600"/>
          </a:xfrm>
          <a:prstGeom prst="line">
            <a:avLst/>
          </a:prstGeom>
          <a:noFill/>
          <a:ln w="9525" cap="rnd">
            <a:solidFill>
              <a:schemeClr val="tx1"/>
            </a:solidFill>
            <a:prstDash val="sysDot"/>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en-US"/>
          </a:p>
        </p:txBody>
      </p:sp>
      <p:sp>
        <p:nvSpPr>
          <p:cNvPr id="51210" name="Line 10">
            <a:extLst>
              <a:ext uri="{FF2B5EF4-FFF2-40B4-BE49-F238E27FC236}">
                <a16:creationId xmlns:a16="http://schemas.microsoft.com/office/drawing/2014/main" id="{895C356E-A0A1-4D98-8F63-163A977CDD72}"/>
              </a:ext>
            </a:extLst>
          </p:cNvPr>
          <p:cNvSpPr>
            <a:spLocks noChangeShapeType="1"/>
          </p:cNvSpPr>
          <p:nvPr/>
        </p:nvSpPr>
        <p:spPr bwMode="auto">
          <a:xfrm>
            <a:off x="4876800" y="3657600"/>
            <a:ext cx="838200" cy="1524000"/>
          </a:xfrm>
          <a:prstGeom prst="line">
            <a:avLst/>
          </a:prstGeom>
          <a:noFill/>
          <a:ln w="9525" cap="rnd">
            <a:solidFill>
              <a:schemeClr val="tx1"/>
            </a:solidFill>
            <a:prstDash val="sysDot"/>
            <a:round/>
            <a:headEnd/>
            <a:tailEnd type="triangle" w="med" len="med"/>
          </a:ln>
          <a:extLst>
            <a:ext uri="{909E8E84-426E-40DD-AFC4-6F175D3DCCD1}">
              <a14:hiddenFill xmlns:a14="http://schemas.microsoft.com/office/drawing/2010/main">
                <a:noFill/>
              </a14:hiddenFill>
            </a:ext>
          </a:extLst>
        </p:spPr>
        <p:txBody>
          <a:bodyPr wrap="none" anchor="ctr">
            <a:spAutoFit/>
          </a:bodyPr>
          <a:lstStyle/>
          <a:p>
            <a:endParaRPr lang="en-US"/>
          </a:p>
        </p:txBody>
      </p:sp>
      <p:sp>
        <p:nvSpPr>
          <p:cNvPr id="51211" name="Line 11">
            <a:extLst>
              <a:ext uri="{FF2B5EF4-FFF2-40B4-BE49-F238E27FC236}">
                <a16:creationId xmlns:a16="http://schemas.microsoft.com/office/drawing/2014/main" id="{5D8F75CD-40FA-48BD-9E61-154114215C10}"/>
              </a:ext>
            </a:extLst>
          </p:cNvPr>
          <p:cNvSpPr>
            <a:spLocks noChangeShapeType="1"/>
          </p:cNvSpPr>
          <p:nvPr/>
        </p:nvSpPr>
        <p:spPr bwMode="auto">
          <a:xfrm>
            <a:off x="4876800" y="3657600"/>
            <a:ext cx="762000" cy="914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spAutoFit/>
          </a:bodyPr>
          <a:lstStyle/>
          <a:p>
            <a:endParaRPr lang="en-US"/>
          </a:p>
        </p:txBody>
      </p:sp>
      <p:sp>
        <p:nvSpPr>
          <p:cNvPr id="51212" name="Line 12">
            <a:extLst>
              <a:ext uri="{FF2B5EF4-FFF2-40B4-BE49-F238E27FC236}">
                <a16:creationId xmlns:a16="http://schemas.microsoft.com/office/drawing/2014/main" id="{9655CAC0-FD82-4D37-A65D-635D128AF2BA}"/>
              </a:ext>
            </a:extLst>
          </p:cNvPr>
          <p:cNvSpPr>
            <a:spLocks noChangeShapeType="1"/>
          </p:cNvSpPr>
          <p:nvPr/>
        </p:nvSpPr>
        <p:spPr bwMode="auto">
          <a:xfrm>
            <a:off x="4953000" y="4648200"/>
            <a:ext cx="685800" cy="76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en-US"/>
          </a:p>
        </p:txBody>
      </p:sp>
      <p:sp>
        <p:nvSpPr>
          <p:cNvPr id="51213" name="Line 13">
            <a:extLst>
              <a:ext uri="{FF2B5EF4-FFF2-40B4-BE49-F238E27FC236}">
                <a16:creationId xmlns:a16="http://schemas.microsoft.com/office/drawing/2014/main" id="{12886EFC-A4F9-41C9-8877-331031F77FB2}"/>
              </a:ext>
            </a:extLst>
          </p:cNvPr>
          <p:cNvSpPr>
            <a:spLocks noChangeShapeType="1"/>
          </p:cNvSpPr>
          <p:nvPr/>
        </p:nvSpPr>
        <p:spPr bwMode="auto">
          <a:xfrm>
            <a:off x="4953000" y="5334000"/>
            <a:ext cx="762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en-US"/>
          </a:p>
        </p:txBody>
      </p:sp>
      <p:sp>
        <p:nvSpPr>
          <p:cNvPr id="51214" name="Line 14">
            <a:extLst>
              <a:ext uri="{FF2B5EF4-FFF2-40B4-BE49-F238E27FC236}">
                <a16:creationId xmlns:a16="http://schemas.microsoft.com/office/drawing/2014/main" id="{40BD6B72-8327-4D58-9EE2-F3A5F3B9B0AC}"/>
              </a:ext>
            </a:extLst>
          </p:cNvPr>
          <p:cNvSpPr>
            <a:spLocks noChangeShapeType="1"/>
          </p:cNvSpPr>
          <p:nvPr/>
        </p:nvSpPr>
        <p:spPr bwMode="auto">
          <a:xfrm flipV="1">
            <a:off x="4953000" y="4800600"/>
            <a:ext cx="685800" cy="533400"/>
          </a:xfrm>
          <a:prstGeom prst="line">
            <a:avLst/>
          </a:prstGeom>
          <a:noFill/>
          <a:ln w="9525" cap="rnd">
            <a:solidFill>
              <a:schemeClr val="tx1"/>
            </a:solidFill>
            <a:prstDash val="sysDot"/>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en-US"/>
          </a:p>
        </p:txBody>
      </p:sp>
      <p:sp>
        <p:nvSpPr>
          <p:cNvPr id="51215" name="Line 15">
            <a:extLst>
              <a:ext uri="{FF2B5EF4-FFF2-40B4-BE49-F238E27FC236}">
                <a16:creationId xmlns:a16="http://schemas.microsoft.com/office/drawing/2014/main" id="{DF3E6072-BD12-4146-BD10-F648FBF9B7A4}"/>
              </a:ext>
            </a:extLst>
          </p:cNvPr>
          <p:cNvSpPr>
            <a:spLocks noChangeShapeType="1"/>
          </p:cNvSpPr>
          <p:nvPr/>
        </p:nvSpPr>
        <p:spPr bwMode="auto">
          <a:xfrm flipV="1">
            <a:off x="4953000" y="3962400"/>
            <a:ext cx="762000" cy="1371600"/>
          </a:xfrm>
          <a:prstGeom prst="line">
            <a:avLst/>
          </a:prstGeom>
          <a:noFill/>
          <a:ln w="9525" cap="rnd">
            <a:solidFill>
              <a:schemeClr val="tx1"/>
            </a:solidFill>
            <a:prstDash val="sysDot"/>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en-US"/>
          </a:p>
        </p:txBody>
      </p:sp>
      <p:sp>
        <p:nvSpPr>
          <p:cNvPr id="51216" name="Line 16">
            <a:extLst>
              <a:ext uri="{FF2B5EF4-FFF2-40B4-BE49-F238E27FC236}">
                <a16:creationId xmlns:a16="http://schemas.microsoft.com/office/drawing/2014/main" id="{66C3ED6F-40BA-4795-BE69-95F72F383FFD}"/>
              </a:ext>
            </a:extLst>
          </p:cNvPr>
          <p:cNvSpPr>
            <a:spLocks noChangeShapeType="1"/>
          </p:cNvSpPr>
          <p:nvPr/>
        </p:nvSpPr>
        <p:spPr bwMode="auto">
          <a:xfrm>
            <a:off x="4876800" y="3657600"/>
            <a:ext cx="762000" cy="457200"/>
          </a:xfrm>
          <a:prstGeom prst="line">
            <a:avLst/>
          </a:prstGeom>
          <a:noFill/>
          <a:ln w="9525" cap="rnd">
            <a:solidFill>
              <a:schemeClr val="tx1"/>
            </a:solidFill>
            <a:prstDash val="sysDot"/>
            <a:round/>
            <a:headEnd/>
            <a:tailEnd type="triangle" w="med" len="med"/>
          </a:ln>
          <a:extLst>
            <a:ext uri="{909E8E84-426E-40DD-AFC4-6F175D3DCCD1}">
              <a14:hiddenFill xmlns:a14="http://schemas.microsoft.com/office/drawing/2010/main">
                <a:noFill/>
              </a14:hiddenFill>
            </a:ext>
          </a:extLst>
        </p:spPr>
        <p:txBody>
          <a:bodyPr wrap="none" anchor="ctr">
            <a:spAutoFit/>
          </a:bodyPr>
          <a:lstStyle/>
          <a:p>
            <a:endParaRPr lang="en-US"/>
          </a:p>
        </p:txBody>
      </p:sp>
      <p:sp>
        <p:nvSpPr>
          <p:cNvPr id="51217" name="Line 17">
            <a:extLst>
              <a:ext uri="{FF2B5EF4-FFF2-40B4-BE49-F238E27FC236}">
                <a16:creationId xmlns:a16="http://schemas.microsoft.com/office/drawing/2014/main" id="{21068F23-0960-406A-A33F-5C9679177DC3}"/>
              </a:ext>
            </a:extLst>
          </p:cNvPr>
          <p:cNvSpPr>
            <a:spLocks noChangeShapeType="1"/>
          </p:cNvSpPr>
          <p:nvPr/>
        </p:nvSpPr>
        <p:spPr bwMode="auto">
          <a:xfrm>
            <a:off x="4953000" y="4191000"/>
            <a:ext cx="838200" cy="2133600"/>
          </a:xfrm>
          <a:prstGeom prst="line">
            <a:avLst/>
          </a:prstGeom>
          <a:noFill/>
          <a:ln w="9525" cap="rnd">
            <a:solidFill>
              <a:schemeClr val="tx1"/>
            </a:solidFill>
            <a:prstDash val="sysDot"/>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en-US"/>
          </a:p>
        </p:txBody>
      </p:sp>
      <p:sp>
        <p:nvSpPr>
          <p:cNvPr id="51218" name="Line 18">
            <a:extLst>
              <a:ext uri="{FF2B5EF4-FFF2-40B4-BE49-F238E27FC236}">
                <a16:creationId xmlns:a16="http://schemas.microsoft.com/office/drawing/2014/main" id="{CC153F8B-36D8-4CB9-A5F4-BCADCB68C5EE}"/>
              </a:ext>
            </a:extLst>
          </p:cNvPr>
          <p:cNvSpPr>
            <a:spLocks noChangeShapeType="1"/>
          </p:cNvSpPr>
          <p:nvPr/>
        </p:nvSpPr>
        <p:spPr bwMode="auto">
          <a:xfrm>
            <a:off x="4953000" y="4191000"/>
            <a:ext cx="762000" cy="1600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en-US"/>
          </a:p>
        </p:txBody>
      </p:sp>
    </p:spTree>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F50A2BF7-7654-4888-8C75-B6CBF721C4DD}"/>
              </a:ext>
            </a:extLst>
          </p:cNvPr>
          <p:cNvSpPr>
            <a:spLocks noGrp="1" noChangeArrowheads="1"/>
          </p:cNvSpPr>
          <p:nvPr>
            <p:ph type="title" idx="4294967295"/>
          </p:nvPr>
        </p:nvSpPr>
        <p:spPr>
          <a:xfrm>
            <a:off x="0" y="609600"/>
            <a:ext cx="10363200" cy="1143000"/>
          </a:xfrm>
        </p:spPr>
        <p:txBody>
          <a:bodyPr/>
          <a:lstStyle/>
          <a:p>
            <a:pPr eaLnBrk="1" hangingPunct="1"/>
            <a:r>
              <a:rPr lang="en-US" altLang="en-US"/>
              <a:t>Disruptions in C and N Cycles</a:t>
            </a:r>
          </a:p>
        </p:txBody>
      </p:sp>
      <p:sp>
        <p:nvSpPr>
          <p:cNvPr id="53251" name="Rectangle 3">
            <a:extLst>
              <a:ext uri="{FF2B5EF4-FFF2-40B4-BE49-F238E27FC236}">
                <a16:creationId xmlns:a16="http://schemas.microsoft.com/office/drawing/2014/main" id="{F36ED6FB-2DBA-4964-BF1C-D143098C7F5E}"/>
              </a:ext>
            </a:extLst>
          </p:cNvPr>
          <p:cNvSpPr>
            <a:spLocks noGrp="1" noChangeArrowheads="1"/>
          </p:cNvSpPr>
          <p:nvPr>
            <p:ph idx="4294967295"/>
          </p:nvPr>
        </p:nvSpPr>
        <p:spPr>
          <a:xfrm>
            <a:off x="0" y="1981200"/>
            <a:ext cx="10363200" cy="4114800"/>
          </a:xfrm>
        </p:spPr>
        <p:txBody>
          <a:bodyPr/>
          <a:lstStyle/>
          <a:p>
            <a:pPr eaLnBrk="1" hangingPunct="1">
              <a:lnSpc>
                <a:spcPct val="90000"/>
              </a:lnSpc>
            </a:pPr>
            <a:r>
              <a:rPr lang="en-US" altLang="en-US"/>
              <a:t>Fossil fuel combustion responsible for majority of carbon cycle disruption</a:t>
            </a:r>
          </a:p>
          <a:p>
            <a:pPr eaLnBrk="1" hangingPunct="1">
              <a:lnSpc>
                <a:spcPct val="90000"/>
              </a:lnSpc>
            </a:pPr>
            <a:endParaRPr lang="en-US" altLang="en-US"/>
          </a:p>
          <a:p>
            <a:pPr eaLnBrk="1" hangingPunct="1">
              <a:lnSpc>
                <a:spcPct val="90000"/>
              </a:lnSpc>
            </a:pPr>
            <a:r>
              <a:rPr lang="en-US" altLang="en-US"/>
              <a:t>Agricultural activities are responsible for ~75% of nitrogen cycle disruption</a:t>
            </a:r>
          </a:p>
          <a:p>
            <a:pPr lvl="1" eaLnBrk="1" hangingPunct="1">
              <a:lnSpc>
                <a:spcPct val="90000"/>
              </a:lnSpc>
            </a:pPr>
            <a:r>
              <a:rPr lang="en-US" altLang="en-US"/>
              <a:t>Haber-Bosch process</a:t>
            </a:r>
          </a:p>
          <a:p>
            <a:pPr lvl="1" eaLnBrk="1" hangingPunct="1">
              <a:lnSpc>
                <a:spcPct val="90000"/>
              </a:lnSpc>
            </a:pPr>
            <a:r>
              <a:rPr lang="en-US" altLang="en-US"/>
              <a:t>Increased cultivation of rice, soybeans (biological nitrogen fixation)</a:t>
            </a:r>
          </a:p>
          <a:p>
            <a:pPr lvl="1" eaLnBrk="1" hangingPunct="1">
              <a:lnSpc>
                <a:spcPct val="90000"/>
              </a:lnSpc>
            </a:pPr>
            <a:endParaRPr lang="en-US" altLang="en-US"/>
          </a:p>
          <a:p>
            <a:pPr eaLnBrk="1" hangingPunct="1">
              <a:lnSpc>
                <a:spcPct val="90000"/>
              </a:lnSpc>
            </a:pPr>
            <a:r>
              <a:rPr lang="en-US" altLang="en-US"/>
              <a:t>C &amp; N cycles in agriculture are highly linked</a:t>
            </a:r>
          </a:p>
        </p:txBody>
      </p:sp>
    </p:spTree>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3D9B507F-4ED7-4ADF-9DFE-3CB1F428C796}"/>
              </a:ext>
            </a:extLst>
          </p:cNvPr>
          <p:cNvSpPr>
            <a:spLocks noGrp="1" noChangeArrowheads="1"/>
          </p:cNvSpPr>
          <p:nvPr>
            <p:ph type="title"/>
          </p:nvPr>
        </p:nvSpPr>
        <p:spPr>
          <a:xfrm>
            <a:off x="2209800" y="403225"/>
            <a:ext cx="7772400" cy="533400"/>
          </a:xfrm>
        </p:spPr>
        <p:txBody>
          <a:bodyPr/>
          <a:lstStyle/>
          <a:p>
            <a:r>
              <a:rPr lang="en-US" altLang="en-US" sz="2400" b="1"/>
              <a:t>Earth Systems Engineering and Management</a:t>
            </a:r>
            <a:br>
              <a:rPr lang="en-US" altLang="en-US" sz="2400" b="1"/>
            </a:br>
            <a:r>
              <a:rPr lang="en-US" altLang="en-US" sz="2400" b="1"/>
              <a:t>Dialog, not Problem Solution</a:t>
            </a:r>
          </a:p>
        </p:txBody>
      </p:sp>
      <p:sp>
        <p:nvSpPr>
          <p:cNvPr id="55299" name="Text Box 3">
            <a:extLst>
              <a:ext uri="{FF2B5EF4-FFF2-40B4-BE49-F238E27FC236}">
                <a16:creationId xmlns:a16="http://schemas.microsoft.com/office/drawing/2014/main" id="{2566AF56-1CD0-4109-BCB1-DA9D08E0EBC9}"/>
              </a:ext>
            </a:extLst>
          </p:cNvPr>
          <p:cNvSpPr txBox="1">
            <a:spLocks noChangeArrowheads="1"/>
          </p:cNvSpPr>
          <p:nvPr/>
        </p:nvSpPr>
        <p:spPr bwMode="auto">
          <a:xfrm>
            <a:off x="1524000" y="1698625"/>
            <a:ext cx="2895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sz="1800"/>
              <a:t>Earth Systems</a:t>
            </a:r>
          </a:p>
        </p:txBody>
      </p:sp>
      <p:sp>
        <p:nvSpPr>
          <p:cNvPr id="55300" name="Text Box 4">
            <a:extLst>
              <a:ext uri="{FF2B5EF4-FFF2-40B4-BE49-F238E27FC236}">
                <a16:creationId xmlns:a16="http://schemas.microsoft.com/office/drawing/2014/main" id="{4FC1CF77-565D-4EB4-8283-0B2D0F91D700}"/>
              </a:ext>
            </a:extLst>
          </p:cNvPr>
          <p:cNvSpPr txBox="1">
            <a:spLocks noChangeArrowheads="1"/>
          </p:cNvSpPr>
          <p:nvPr/>
        </p:nvSpPr>
        <p:spPr bwMode="auto">
          <a:xfrm>
            <a:off x="4495800" y="1698625"/>
            <a:ext cx="3200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sz="1800"/>
              <a:t>Engineering</a:t>
            </a:r>
          </a:p>
        </p:txBody>
      </p:sp>
      <p:sp>
        <p:nvSpPr>
          <p:cNvPr id="55301" name="Text Box 5">
            <a:extLst>
              <a:ext uri="{FF2B5EF4-FFF2-40B4-BE49-F238E27FC236}">
                <a16:creationId xmlns:a16="http://schemas.microsoft.com/office/drawing/2014/main" id="{D3767374-E53F-41C4-8CCC-12E793E74600}"/>
              </a:ext>
            </a:extLst>
          </p:cNvPr>
          <p:cNvSpPr txBox="1">
            <a:spLocks noChangeArrowheads="1"/>
          </p:cNvSpPr>
          <p:nvPr/>
        </p:nvSpPr>
        <p:spPr bwMode="auto">
          <a:xfrm>
            <a:off x="8001000" y="1698625"/>
            <a:ext cx="2667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sz="1800"/>
              <a:t>and Management</a:t>
            </a:r>
          </a:p>
        </p:txBody>
      </p:sp>
      <p:sp>
        <p:nvSpPr>
          <p:cNvPr id="55302" name="Line 6">
            <a:extLst>
              <a:ext uri="{FF2B5EF4-FFF2-40B4-BE49-F238E27FC236}">
                <a16:creationId xmlns:a16="http://schemas.microsoft.com/office/drawing/2014/main" id="{6D2EF012-2B65-46F5-B214-93DA527AD71C}"/>
              </a:ext>
            </a:extLst>
          </p:cNvPr>
          <p:cNvSpPr>
            <a:spLocks noChangeShapeType="1"/>
          </p:cNvSpPr>
          <p:nvPr/>
        </p:nvSpPr>
        <p:spPr bwMode="auto">
          <a:xfrm>
            <a:off x="2895600" y="2057400"/>
            <a:ext cx="0" cy="1143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5303" name="Text Box 7">
            <a:extLst>
              <a:ext uri="{FF2B5EF4-FFF2-40B4-BE49-F238E27FC236}">
                <a16:creationId xmlns:a16="http://schemas.microsoft.com/office/drawing/2014/main" id="{B5FCC186-A8AA-425B-B389-5D732481875E}"/>
              </a:ext>
            </a:extLst>
          </p:cNvPr>
          <p:cNvSpPr txBox="1">
            <a:spLocks noChangeArrowheads="1"/>
          </p:cNvSpPr>
          <p:nvPr/>
        </p:nvSpPr>
        <p:spPr bwMode="auto">
          <a:xfrm>
            <a:off x="1524000" y="3227388"/>
            <a:ext cx="2286000" cy="2570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400"/>
              <a:t>Fundamental systems in temporal or spatial scale, displaying complex, unpredictable and discontinuous behavior and characterized by emergent characteristics.</a:t>
            </a:r>
          </a:p>
          <a:p>
            <a:pPr>
              <a:spcBef>
                <a:spcPct val="50000"/>
              </a:spcBef>
            </a:pPr>
            <a:r>
              <a:rPr lang="en-US" altLang="en-US" sz="1400"/>
              <a:t>Two (coupled) categories:</a:t>
            </a:r>
          </a:p>
          <a:p>
            <a:pPr>
              <a:spcBef>
                <a:spcPct val="50000"/>
              </a:spcBef>
            </a:pPr>
            <a:r>
              <a:rPr lang="en-US" altLang="en-US" sz="1400"/>
              <a:t>      Primarily non-human</a:t>
            </a:r>
          </a:p>
          <a:p>
            <a:pPr>
              <a:spcBef>
                <a:spcPct val="50000"/>
              </a:spcBef>
            </a:pPr>
            <a:r>
              <a:rPr lang="en-US" altLang="en-US" sz="1400"/>
              <a:t>      Primarily human</a:t>
            </a:r>
          </a:p>
        </p:txBody>
      </p:sp>
      <p:sp>
        <p:nvSpPr>
          <p:cNvPr id="55304" name="Line 8">
            <a:extLst>
              <a:ext uri="{FF2B5EF4-FFF2-40B4-BE49-F238E27FC236}">
                <a16:creationId xmlns:a16="http://schemas.microsoft.com/office/drawing/2014/main" id="{427D1580-38E6-4F24-ACF0-B66BC6C3A313}"/>
              </a:ext>
            </a:extLst>
          </p:cNvPr>
          <p:cNvSpPr>
            <a:spLocks noChangeShapeType="1"/>
          </p:cNvSpPr>
          <p:nvPr/>
        </p:nvSpPr>
        <p:spPr bwMode="auto">
          <a:xfrm>
            <a:off x="5562600" y="2079625"/>
            <a:ext cx="0" cy="533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5305" name="Line 9">
            <a:extLst>
              <a:ext uri="{FF2B5EF4-FFF2-40B4-BE49-F238E27FC236}">
                <a16:creationId xmlns:a16="http://schemas.microsoft.com/office/drawing/2014/main" id="{07F45413-A3C6-4AA2-8A21-58BA4C9F6E03}"/>
              </a:ext>
            </a:extLst>
          </p:cNvPr>
          <p:cNvSpPr>
            <a:spLocks noChangeShapeType="1"/>
          </p:cNvSpPr>
          <p:nvPr/>
        </p:nvSpPr>
        <p:spPr bwMode="auto">
          <a:xfrm>
            <a:off x="6705600" y="2079625"/>
            <a:ext cx="0" cy="533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5306" name="Line 10">
            <a:extLst>
              <a:ext uri="{FF2B5EF4-FFF2-40B4-BE49-F238E27FC236}">
                <a16:creationId xmlns:a16="http://schemas.microsoft.com/office/drawing/2014/main" id="{B0C9C019-54E2-4BCD-BB38-AF7AA36FEFAB}"/>
              </a:ext>
            </a:extLst>
          </p:cNvPr>
          <p:cNvSpPr>
            <a:spLocks noChangeShapeType="1"/>
          </p:cNvSpPr>
          <p:nvPr/>
        </p:nvSpPr>
        <p:spPr bwMode="auto">
          <a:xfrm rot="3437553" flipV="1">
            <a:off x="4909344" y="1880394"/>
            <a:ext cx="15875" cy="79851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5307" name="Text Box 11">
            <a:extLst>
              <a:ext uri="{FF2B5EF4-FFF2-40B4-BE49-F238E27FC236}">
                <a16:creationId xmlns:a16="http://schemas.microsoft.com/office/drawing/2014/main" id="{115FCBED-B8AA-494E-96F6-A410E1F7F76D}"/>
              </a:ext>
            </a:extLst>
          </p:cNvPr>
          <p:cNvSpPr txBox="1">
            <a:spLocks noChangeArrowheads="1"/>
          </p:cNvSpPr>
          <p:nvPr/>
        </p:nvSpPr>
        <p:spPr bwMode="auto">
          <a:xfrm>
            <a:off x="3733800" y="2689225"/>
            <a:ext cx="15240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sz="1600"/>
              <a:t>Planning</a:t>
            </a:r>
          </a:p>
        </p:txBody>
      </p:sp>
      <p:sp>
        <p:nvSpPr>
          <p:cNvPr id="55308" name="Text Box 12">
            <a:extLst>
              <a:ext uri="{FF2B5EF4-FFF2-40B4-BE49-F238E27FC236}">
                <a16:creationId xmlns:a16="http://schemas.microsoft.com/office/drawing/2014/main" id="{B5FF103A-1332-459B-9FD0-6FADC49BD650}"/>
              </a:ext>
            </a:extLst>
          </p:cNvPr>
          <p:cNvSpPr txBox="1">
            <a:spLocks noChangeArrowheads="1"/>
          </p:cNvSpPr>
          <p:nvPr/>
        </p:nvSpPr>
        <p:spPr bwMode="auto">
          <a:xfrm>
            <a:off x="4876800" y="2689225"/>
            <a:ext cx="15240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sz="1600"/>
              <a:t>Designing</a:t>
            </a:r>
          </a:p>
        </p:txBody>
      </p:sp>
      <p:sp>
        <p:nvSpPr>
          <p:cNvPr id="55309" name="Text Box 13">
            <a:extLst>
              <a:ext uri="{FF2B5EF4-FFF2-40B4-BE49-F238E27FC236}">
                <a16:creationId xmlns:a16="http://schemas.microsoft.com/office/drawing/2014/main" id="{F633EE70-3029-4B2D-B58B-3EEE2FF59564}"/>
              </a:ext>
            </a:extLst>
          </p:cNvPr>
          <p:cNvSpPr txBox="1">
            <a:spLocks noChangeArrowheads="1"/>
          </p:cNvSpPr>
          <p:nvPr/>
        </p:nvSpPr>
        <p:spPr bwMode="auto">
          <a:xfrm>
            <a:off x="5943600" y="2689225"/>
            <a:ext cx="15240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sz="1600"/>
              <a:t>Construction</a:t>
            </a:r>
          </a:p>
        </p:txBody>
      </p:sp>
      <p:sp>
        <p:nvSpPr>
          <p:cNvPr id="55310" name="Text Box 14">
            <a:extLst>
              <a:ext uri="{FF2B5EF4-FFF2-40B4-BE49-F238E27FC236}">
                <a16:creationId xmlns:a16="http://schemas.microsoft.com/office/drawing/2014/main" id="{9FED7F49-0F57-470D-8170-937181D499C3}"/>
              </a:ext>
            </a:extLst>
          </p:cNvPr>
          <p:cNvSpPr txBox="1">
            <a:spLocks noChangeArrowheads="1"/>
          </p:cNvSpPr>
          <p:nvPr/>
        </p:nvSpPr>
        <p:spPr bwMode="auto">
          <a:xfrm>
            <a:off x="7162800" y="2689225"/>
            <a:ext cx="15240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sz="1600"/>
              <a:t>Management</a:t>
            </a:r>
          </a:p>
        </p:txBody>
      </p:sp>
      <p:sp>
        <p:nvSpPr>
          <p:cNvPr id="55311" name="Line 15">
            <a:extLst>
              <a:ext uri="{FF2B5EF4-FFF2-40B4-BE49-F238E27FC236}">
                <a16:creationId xmlns:a16="http://schemas.microsoft.com/office/drawing/2014/main" id="{9B9881A1-4423-49DF-9B8D-A625815B9B50}"/>
              </a:ext>
            </a:extLst>
          </p:cNvPr>
          <p:cNvSpPr>
            <a:spLocks noChangeShapeType="1"/>
          </p:cNvSpPr>
          <p:nvPr/>
        </p:nvSpPr>
        <p:spPr bwMode="auto">
          <a:xfrm rot="-2931132">
            <a:off x="7458075" y="1925638"/>
            <a:ext cx="17463" cy="7254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5312" name="Line 16">
            <a:extLst>
              <a:ext uri="{FF2B5EF4-FFF2-40B4-BE49-F238E27FC236}">
                <a16:creationId xmlns:a16="http://schemas.microsoft.com/office/drawing/2014/main" id="{D7E5724C-59DD-4E7B-90AB-213F0A461855}"/>
              </a:ext>
            </a:extLst>
          </p:cNvPr>
          <p:cNvSpPr>
            <a:spLocks noChangeShapeType="1"/>
          </p:cNvSpPr>
          <p:nvPr/>
        </p:nvSpPr>
        <p:spPr bwMode="auto">
          <a:xfrm>
            <a:off x="4419600" y="2994025"/>
            <a:ext cx="0" cy="381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5313" name="Line 17">
            <a:extLst>
              <a:ext uri="{FF2B5EF4-FFF2-40B4-BE49-F238E27FC236}">
                <a16:creationId xmlns:a16="http://schemas.microsoft.com/office/drawing/2014/main" id="{84309605-571E-4669-8328-4AD1A24F1188}"/>
              </a:ext>
            </a:extLst>
          </p:cNvPr>
          <p:cNvSpPr>
            <a:spLocks noChangeShapeType="1"/>
          </p:cNvSpPr>
          <p:nvPr/>
        </p:nvSpPr>
        <p:spPr bwMode="auto">
          <a:xfrm>
            <a:off x="6705600" y="2994025"/>
            <a:ext cx="0" cy="381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5314" name="Line 18">
            <a:extLst>
              <a:ext uri="{FF2B5EF4-FFF2-40B4-BE49-F238E27FC236}">
                <a16:creationId xmlns:a16="http://schemas.microsoft.com/office/drawing/2014/main" id="{A48ACA56-218C-4571-9C06-A55B431FE483}"/>
              </a:ext>
            </a:extLst>
          </p:cNvPr>
          <p:cNvSpPr>
            <a:spLocks noChangeShapeType="1"/>
          </p:cNvSpPr>
          <p:nvPr/>
        </p:nvSpPr>
        <p:spPr bwMode="auto">
          <a:xfrm>
            <a:off x="5562600" y="2994025"/>
            <a:ext cx="0" cy="381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5315" name="Text Box 19">
            <a:extLst>
              <a:ext uri="{FF2B5EF4-FFF2-40B4-BE49-F238E27FC236}">
                <a16:creationId xmlns:a16="http://schemas.microsoft.com/office/drawing/2014/main" id="{DA38EE16-6B39-46E5-9433-1F69BC573FF0}"/>
              </a:ext>
            </a:extLst>
          </p:cNvPr>
          <p:cNvSpPr txBox="1">
            <a:spLocks noChangeArrowheads="1"/>
          </p:cNvSpPr>
          <p:nvPr/>
        </p:nvSpPr>
        <p:spPr bwMode="auto">
          <a:xfrm>
            <a:off x="3733800" y="3375025"/>
            <a:ext cx="1295400"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400"/>
              <a:t>What is current state?</a:t>
            </a:r>
          </a:p>
          <a:p>
            <a:pPr>
              <a:spcBef>
                <a:spcPct val="50000"/>
              </a:spcBef>
            </a:pPr>
            <a:r>
              <a:rPr lang="en-US" altLang="en-US" sz="1400"/>
              <a:t>Can it be rationally and morally improved, and, if so, how?</a:t>
            </a:r>
          </a:p>
        </p:txBody>
      </p:sp>
      <p:sp>
        <p:nvSpPr>
          <p:cNvPr id="55316" name="Text Box 20">
            <a:extLst>
              <a:ext uri="{FF2B5EF4-FFF2-40B4-BE49-F238E27FC236}">
                <a16:creationId xmlns:a16="http://schemas.microsoft.com/office/drawing/2014/main" id="{286A65CA-3A79-494A-9FB9-A1D66A8E736C}"/>
              </a:ext>
            </a:extLst>
          </p:cNvPr>
          <p:cNvSpPr txBox="1">
            <a:spLocks noChangeArrowheads="1"/>
          </p:cNvSpPr>
          <p:nvPr/>
        </p:nvSpPr>
        <p:spPr bwMode="auto">
          <a:xfrm>
            <a:off x="5105400" y="3375025"/>
            <a:ext cx="1295400"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400"/>
              <a:t>Conscious activity</a:t>
            </a:r>
          </a:p>
          <a:p>
            <a:pPr>
              <a:spcBef>
                <a:spcPct val="50000"/>
              </a:spcBef>
            </a:pPr>
            <a:r>
              <a:rPr lang="en-US" altLang="en-US" sz="1400"/>
              <a:t>Moral responsibility for outcome</a:t>
            </a:r>
          </a:p>
        </p:txBody>
      </p:sp>
      <p:sp>
        <p:nvSpPr>
          <p:cNvPr id="55317" name="Text Box 21">
            <a:extLst>
              <a:ext uri="{FF2B5EF4-FFF2-40B4-BE49-F238E27FC236}">
                <a16:creationId xmlns:a16="http://schemas.microsoft.com/office/drawing/2014/main" id="{4087231D-5019-4DC6-AA7D-AC52790996EF}"/>
              </a:ext>
            </a:extLst>
          </p:cNvPr>
          <p:cNvSpPr txBox="1">
            <a:spLocks noChangeArrowheads="1"/>
          </p:cNvSpPr>
          <p:nvPr/>
        </p:nvSpPr>
        <p:spPr bwMode="auto">
          <a:xfrm>
            <a:off x="6248400" y="3375025"/>
            <a:ext cx="12954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400"/>
              <a:t>Of all or part of relevant system; itself an activity subject  to moral and rational critique</a:t>
            </a:r>
          </a:p>
        </p:txBody>
      </p:sp>
      <p:sp>
        <p:nvSpPr>
          <p:cNvPr id="55318" name="Text Box 22">
            <a:extLst>
              <a:ext uri="{FF2B5EF4-FFF2-40B4-BE49-F238E27FC236}">
                <a16:creationId xmlns:a16="http://schemas.microsoft.com/office/drawing/2014/main" id="{9722E6FE-9A32-417A-884B-F990378FE339}"/>
              </a:ext>
            </a:extLst>
          </p:cNvPr>
          <p:cNvSpPr txBox="1">
            <a:spLocks noChangeArrowheads="1"/>
          </p:cNvSpPr>
          <p:nvPr/>
        </p:nvSpPr>
        <p:spPr bwMode="auto">
          <a:xfrm>
            <a:off x="8534400" y="3375025"/>
            <a:ext cx="2133600"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400"/>
              <a:t>Managing complex systems a poorly understood and nascent art (“The Learning Organization”)</a:t>
            </a:r>
          </a:p>
          <a:p>
            <a:pPr>
              <a:spcBef>
                <a:spcPct val="50000"/>
              </a:spcBef>
            </a:pPr>
            <a:r>
              <a:rPr lang="en-US" altLang="en-US" sz="1400"/>
              <a:t>A process and dialog, not a control exercise</a:t>
            </a:r>
          </a:p>
          <a:p>
            <a:pPr>
              <a:spcBef>
                <a:spcPct val="50000"/>
              </a:spcBef>
            </a:pPr>
            <a:r>
              <a:rPr lang="en-US" altLang="en-US" sz="1400"/>
              <a:t>“Adaptive Management” of complex resource systems (the Baltic, the Everglades) an example</a:t>
            </a:r>
          </a:p>
        </p:txBody>
      </p:sp>
      <p:sp>
        <p:nvSpPr>
          <p:cNvPr id="55319" name="Line 23">
            <a:extLst>
              <a:ext uri="{FF2B5EF4-FFF2-40B4-BE49-F238E27FC236}">
                <a16:creationId xmlns:a16="http://schemas.microsoft.com/office/drawing/2014/main" id="{90D03B55-7485-4C46-8527-061F593F291E}"/>
              </a:ext>
            </a:extLst>
          </p:cNvPr>
          <p:cNvSpPr>
            <a:spLocks noChangeShapeType="1"/>
          </p:cNvSpPr>
          <p:nvPr/>
        </p:nvSpPr>
        <p:spPr bwMode="auto">
          <a:xfrm>
            <a:off x="9220200" y="2079625"/>
            <a:ext cx="0" cy="1295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5320" name="Line 24">
            <a:extLst>
              <a:ext uri="{FF2B5EF4-FFF2-40B4-BE49-F238E27FC236}">
                <a16:creationId xmlns:a16="http://schemas.microsoft.com/office/drawing/2014/main" id="{BD3211EE-00D5-4109-B283-4618D6BBF851}"/>
              </a:ext>
            </a:extLst>
          </p:cNvPr>
          <p:cNvSpPr>
            <a:spLocks noChangeShapeType="1"/>
          </p:cNvSpPr>
          <p:nvPr/>
        </p:nvSpPr>
        <p:spPr bwMode="auto">
          <a:xfrm>
            <a:off x="7848600" y="2994025"/>
            <a:ext cx="137160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FE8A8CE3-C633-4685-BDB3-E4AE2184102A}"/>
              </a:ext>
            </a:extLst>
          </p:cNvPr>
          <p:cNvSpPr>
            <a:spLocks noGrp="1" noChangeArrowheads="1"/>
          </p:cNvSpPr>
          <p:nvPr>
            <p:ph type="title"/>
          </p:nvPr>
        </p:nvSpPr>
        <p:spPr>
          <a:xfrm>
            <a:off x="1905000" y="-76200"/>
            <a:ext cx="8382000" cy="400050"/>
          </a:xfrm>
          <a:noFill/>
        </p:spPr>
        <p:txBody>
          <a:bodyPr lIns="92075" tIns="46038" rIns="92075" bIns="46038"/>
          <a:lstStyle/>
          <a:p>
            <a:r>
              <a:rPr lang="en-US" altLang="en-US" sz="1800" b="1" u="sng"/>
              <a:t>Hydrologic/agriculture ESEM system model schematic</a:t>
            </a:r>
          </a:p>
        </p:txBody>
      </p:sp>
      <p:sp>
        <p:nvSpPr>
          <p:cNvPr id="57347" name="Rectangle 3">
            <a:extLst>
              <a:ext uri="{FF2B5EF4-FFF2-40B4-BE49-F238E27FC236}">
                <a16:creationId xmlns:a16="http://schemas.microsoft.com/office/drawing/2014/main" id="{5BE065D4-3030-4E06-848E-13851793A05E}"/>
              </a:ext>
            </a:extLst>
          </p:cNvPr>
          <p:cNvSpPr>
            <a:spLocks noChangeArrowheads="1"/>
          </p:cNvSpPr>
          <p:nvPr/>
        </p:nvSpPr>
        <p:spPr bwMode="auto">
          <a:xfrm>
            <a:off x="1946275" y="374650"/>
            <a:ext cx="4975225" cy="717550"/>
          </a:xfrm>
          <a:prstGeom prst="rect">
            <a:avLst/>
          </a:prstGeom>
          <a:solidFill>
            <a:schemeClr val="bg1"/>
          </a:solidFill>
          <a:ln w="25400">
            <a:solidFill>
              <a:schemeClr val="tx1"/>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a:p>
        </p:txBody>
      </p:sp>
      <p:sp>
        <p:nvSpPr>
          <p:cNvPr id="57348" name="Rectangle 4">
            <a:extLst>
              <a:ext uri="{FF2B5EF4-FFF2-40B4-BE49-F238E27FC236}">
                <a16:creationId xmlns:a16="http://schemas.microsoft.com/office/drawing/2014/main" id="{970BA1B2-ACFF-44B7-957B-70018559AEF9}"/>
              </a:ext>
            </a:extLst>
          </p:cNvPr>
          <p:cNvSpPr>
            <a:spLocks noChangeArrowheads="1"/>
          </p:cNvSpPr>
          <p:nvPr/>
        </p:nvSpPr>
        <p:spPr bwMode="auto">
          <a:xfrm>
            <a:off x="2016125" y="438150"/>
            <a:ext cx="48418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sz="1200"/>
              <a:t>Large-Scale Data Systems and Models                                                                                           (National Weather Service forecasts, global analysis data, general circulation models)</a:t>
            </a:r>
          </a:p>
        </p:txBody>
      </p:sp>
      <p:sp>
        <p:nvSpPr>
          <p:cNvPr id="57349" name="Rectangle 5">
            <a:extLst>
              <a:ext uri="{FF2B5EF4-FFF2-40B4-BE49-F238E27FC236}">
                <a16:creationId xmlns:a16="http://schemas.microsoft.com/office/drawing/2014/main" id="{F7FEB1E3-55B6-4813-A7C1-5F78C24CD87D}"/>
              </a:ext>
            </a:extLst>
          </p:cNvPr>
          <p:cNvSpPr>
            <a:spLocks noChangeArrowheads="1"/>
          </p:cNvSpPr>
          <p:nvPr/>
        </p:nvSpPr>
        <p:spPr bwMode="auto">
          <a:xfrm>
            <a:off x="1946275" y="1860550"/>
            <a:ext cx="4975225" cy="603250"/>
          </a:xfrm>
          <a:prstGeom prst="rect">
            <a:avLst/>
          </a:prstGeom>
          <a:solidFill>
            <a:schemeClr val="bg1"/>
          </a:solidFill>
          <a:ln w="25400">
            <a:solidFill>
              <a:schemeClr val="tx1"/>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a:p>
        </p:txBody>
      </p:sp>
      <p:sp>
        <p:nvSpPr>
          <p:cNvPr id="57350" name="Rectangle 6">
            <a:extLst>
              <a:ext uri="{FF2B5EF4-FFF2-40B4-BE49-F238E27FC236}">
                <a16:creationId xmlns:a16="http://schemas.microsoft.com/office/drawing/2014/main" id="{5287A104-DF2A-463B-8F15-D7F3DED3CA85}"/>
              </a:ext>
            </a:extLst>
          </p:cNvPr>
          <p:cNvSpPr>
            <a:spLocks noChangeArrowheads="1"/>
          </p:cNvSpPr>
          <p:nvPr/>
        </p:nvSpPr>
        <p:spPr bwMode="auto">
          <a:xfrm>
            <a:off x="1946275" y="2603500"/>
            <a:ext cx="1851025" cy="1003300"/>
          </a:xfrm>
          <a:prstGeom prst="rect">
            <a:avLst/>
          </a:prstGeom>
          <a:solidFill>
            <a:schemeClr val="bg1"/>
          </a:solidFill>
          <a:ln w="25400">
            <a:solidFill>
              <a:schemeClr val="tx1"/>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a:p>
        </p:txBody>
      </p:sp>
      <p:sp>
        <p:nvSpPr>
          <p:cNvPr id="57351" name="Rectangle 7">
            <a:extLst>
              <a:ext uri="{FF2B5EF4-FFF2-40B4-BE49-F238E27FC236}">
                <a16:creationId xmlns:a16="http://schemas.microsoft.com/office/drawing/2014/main" id="{2A20E87F-AEBA-4BEC-A27C-3B3DE910FC24}"/>
              </a:ext>
            </a:extLst>
          </p:cNvPr>
          <p:cNvSpPr>
            <a:spLocks noChangeArrowheads="1"/>
          </p:cNvSpPr>
          <p:nvPr/>
        </p:nvSpPr>
        <p:spPr bwMode="auto">
          <a:xfrm>
            <a:off x="1946275" y="3803650"/>
            <a:ext cx="4975225" cy="546100"/>
          </a:xfrm>
          <a:prstGeom prst="rect">
            <a:avLst/>
          </a:prstGeom>
          <a:solidFill>
            <a:schemeClr val="bg1"/>
          </a:solidFill>
          <a:ln w="25400">
            <a:solidFill>
              <a:schemeClr val="tx1"/>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a:p>
        </p:txBody>
      </p:sp>
      <p:sp>
        <p:nvSpPr>
          <p:cNvPr id="57352" name="Rectangle 8">
            <a:extLst>
              <a:ext uri="{FF2B5EF4-FFF2-40B4-BE49-F238E27FC236}">
                <a16:creationId xmlns:a16="http://schemas.microsoft.com/office/drawing/2014/main" id="{05BB3310-05AF-4420-A033-184665EFF3FA}"/>
              </a:ext>
            </a:extLst>
          </p:cNvPr>
          <p:cNvSpPr>
            <a:spLocks noChangeArrowheads="1"/>
          </p:cNvSpPr>
          <p:nvPr/>
        </p:nvSpPr>
        <p:spPr bwMode="auto">
          <a:xfrm>
            <a:off x="1946275" y="5232400"/>
            <a:ext cx="4975225" cy="603250"/>
          </a:xfrm>
          <a:prstGeom prst="rect">
            <a:avLst/>
          </a:prstGeom>
          <a:solidFill>
            <a:schemeClr val="bg1"/>
          </a:solidFill>
          <a:ln w="25400">
            <a:solidFill>
              <a:schemeClr val="tx2"/>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a:p>
        </p:txBody>
      </p:sp>
      <p:sp>
        <p:nvSpPr>
          <p:cNvPr id="57353" name="Rectangle 9">
            <a:extLst>
              <a:ext uri="{FF2B5EF4-FFF2-40B4-BE49-F238E27FC236}">
                <a16:creationId xmlns:a16="http://schemas.microsoft.com/office/drawing/2014/main" id="{A9D68C72-CF46-4EB3-84A9-594BCDDFACA0}"/>
              </a:ext>
            </a:extLst>
          </p:cNvPr>
          <p:cNvSpPr>
            <a:spLocks noChangeArrowheads="1"/>
          </p:cNvSpPr>
          <p:nvPr/>
        </p:nvSpPr>
        <p:spPr bwMode="auto">
          <a:xfrm>
            <a:off x="1946275" y="1905000"/>
            <a:ext cx="49879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marL="342900" indent="-342900">
              <a:defRPr sz="2400">
                <a:solidFill>
                  <a:schemeClr val="tx1"/>
                </a:solidFill>
                <a:latin typeface="Times New Roman" panose="02020603050405020304" pitchFamily="18" charset="0"/>
              </a:defRPr>
            </a:lvl1pPr>
            <a:lvl2pPr>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lvl="1" algn="ctr">
              <a:spcBef>
                <a:spcPct val="50000"/>
              </a:spcBef>
            </a:pPr>
            <a:r>
              <a:rPr lang="en-US" altLang="en-US" sz="1200"/>
              <a:t>Mesoscale Atmospheric Simulation Models                                                                                        (Regional atmospheric and land-surface information)</a:t>
            </a:r>
          </a:p>
        </p:txBody>
      </p:sp>
      <p:sp>
        <p:nvSpPr>
          <p:cNvPr id="57354" name="Rectangle 10">
            <a:extLst>
              <a:ext uri="{FF2B5EF4-FFF2-40B4-BE49-F238E27FC236}">
                <a16:creationId xmlns:a16="http://schemas.microsoft.com/office/drawing/2014/main" id="{DE3409C5-DF0A-4E88-AB1F-EADAA1B626FC}"/>
              </a:ext>
            </a:extLst>
          </p:cNvPr>
          <p:cNvSpPr>
            <a:spLocks noChangeArrowheads="1"/>
          </p:cNvSpPr>
          <p:nvPr/>
        </p:nvSpPr>
        <p:spPr bwMode="auto">
          <a:xfrm>
            <a:off x="2016125" y="2625725"/>
            <a:ext cx="179387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sz="1200"/>
              <a:t>Land Analysis System                          (Hydrological characteristics  of each watershed using digital elevation data)</a:t>
            </a:r>
          </a:p>
        </p:txBody>
      </p:sp>
      <p:sp>
        <p:nvSpPr>
          <p:cNvPr id="57355" name="Rectangle 11">
            <a:extLst>
              <a:ext uri="{FF2B5EF4-FFF2-40B4-BE49-F238E27FC236}">
                <a16:creationId xmlns:a16="http://schemas.microsoft.com/office/drawing/2014/main" id="{16D01699-AD7D-4E51-A1DF-DD0D36475BB3}"/>
              </a:ext>
            </a:extLst>
          </p:cNvPr>
          <p:cNvSpPr>
            <a:spLocks noChangeArrowheads="1"/>
          </p:cNvSpPr>
          <p:nvPr/>
        </p:nvSpPr>
        <p:spPr bwMode="auto">
          <a:xfrm>
            <a:off x="1676400" y="3867150"/>
            <a:ext cx="5181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sz="1200"/>
              <a:t>Watershed Hydrology  Models                                                                                                                                        (Surface and subsurface hydrology at individual watersheds)</a:t>
            </a:r>
          </a:p>
        </p:txBody>
      </p:sp>
      <p:sp>
        <p:nvSpPr>
          <p:cNvPr id="57356" name="Rectangle 12">
            <a:extLst>
              <a:ext uri="{FF2B5EF4-FFF2-40B4-BE49-F238E27FC236}">
                <a16:creationId xmlns:a16="http://schemas.microsoft.com/office/drawing/2014/main" id="{0021BA32-06C5-44F4-A73B-6C0CFA91D9FB}"/>
              </a:ext>
            </a:extLst>
          </p:cNvPr>
          <p:cNvSpPr>
            <a:spLocks noChangeArrowheads="1"/>
          </p:cNvSpPr>
          <p:nvPr/>
        </p:nvSpPr>
        <p:spPr bwMode="auto">
          <a:xfrm>
            <a:off x="1676400" y="5276850"/>
            <a:ext cx="5181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sz="1200"/>
              <a:t>Local Atmospheric and Hydrological Models                                                    (Riverflow, local weather, land-surface information)</a:t>
            </a:r>
          </a:p>
        </p:txBody>
      </p:sp>
      <p:sp>
        <p:nvSpPr>
          <p:cNvPr id="57357" name="Line 13">
            <a:extLst>
              <a:ext uri="{FF2B5EF4-FFF2-40B4-BE49-F238E27FC236}">
                <a16:creationId xmlns:a16="http://schemas.microsoft.com/office/drawing/2014/main" id="{93E73BDA-C3C1-4803-AB3A-412781541E0C}"/>
              </a:ext>
            </a:extLst>
          </p:cNvPr>
          <p:cNvSpPr>
            <a:spLocks noChangeShapeType="1"/>
          </p:cNvSpPr>
          <p:nvPr/>
        </p:nvSpPr>
        <p:spPr bwMode="auto">
          <a:xfrm>
            <a:off x="4292600" y="1104900"/>
            <a:ext cx="0" cy="685800"/>
          </a:xfrm>
          <a:prstGeom prst="line">
            <a:avLst/>
          </a:prstGeom>
          <a:noFill/>
          <a:ln w="25400">
            <a:solidFill>
              <a:schemeClr val="tx2"/>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57358" name="Line 14">
            <a:extLst>
              <a:ext uri="{FF2B5EF4-FFF2-40B4-BE49-F238E27FC236}">
                <a16:creationId xmlns:a16="http://schemas.microsoft.com/office/drawing/2014/main" id="{C86D6054-56DE-4291-A259-FDD09A869394}"/>
              </a:ext>
            </a:extLst>
          </p:cNvPr>
          <p:cNvSpPr>
            <a:spLocks noChangeShapeType="1"/>
          </p:cNvSpPr>
          <p:nvPr/>
        </p:nvSpPr>
        <p:spPr bwMode="auto">
          <a:xfrm>
            <a:off x="3784600" y="3067050"/>
            <a:ext cx="482600" cy="0"/>
          </a:xfrm>
          <a:prstGeom prst="line">
            <a:avLst/>
          </a:prstGeom>
          <a:noFill/>
          <a:ln w="25400">
            <a:solidFill>
              <a:schemeClr val="tx1"/>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57359" name="Rectangle 15">
            <a:extLst>
              <a:ext uri="{FF2B5EF4-FFF2-40B4-BE49-F238E27FC236}">
                <a16:creationId xmlns:a16="http://schemas.microsoft.com/office/drawing/2014/main" id="{B2FCC588-5995-48F1-9276-FDBB650EDCDC}"/>
              </a:ext>
            </a:extLst>
          </p:cNvPr>
          <p:cNvSpPr>
            <a:spLocks noChangeArrowheads="1"/>
          </p:cNvSpPr>
          <p:nvPr/>
        </p:nvSpPr>
        <p:spPr bwMode="auto">
          <a:xfrm>
            <a:off x="7894638" y="5943600"/>
            <a:ext cx="2565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800"/>
              <a:t>Source: Based on </a:t>
            </a:r>
            <a:r>
              <a:rPr lang="en-US" altLang="en-US" sz="800" u="sng"/>
              <a:t>Science and Technology Review Industrial Ecology Collection</a:t>
            </a:r>
            <a:r>
              <a:rPr lang="en-US" altLang="en-US" sz="800"/>
              <a:t>, 1996, p.34, Allenby, in press, C.</a:t>
            </a:r>
          </a:p>
        </p:txBody>
      </p:sp>
      <p:sp>
        <p:nvSpPr>
          <p:cNvPr id="57360" name="Line 16">
            <a:extLst>
              <a:ext uri="{FF2B5EF4-FFF2-40B4-BE49-F238E27FC236}">
                <a16:creationId xmlns:a16="http://schemas.microsoft.com/office/drawing/2014/main" id="{C7791B9C-B708-4FD6-A972-BA986FF421AD}"/>
              </a:ext>
            </a:extLst>
          </p:cNvPr>
          <p:cNvSpPr>
            <a:spLocks noChangeShapeType="1"/>
          </p:cNvSpPr>
          <p:nvPr/>
        </p:nvSpPr>
        <p:spPr bwMode="auto">
          <a:xfrm>
            <a:off x="5464175" y="3048000"/>
            <a:ext cx="1652588" cy="0"/>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7361" name="Line 17">
            <a:extLst>
              <a:ext uri="{FF2B5EF4-FFF2-40B4-BE49-F238E27FC236}">
                <a16:creationId xmlns:a16="http://schemas.microsoft.com/office/drawing/2014/main" id="{C798F950-CC6B-48F4-91E0-F8579C7C7A74}"/>
              </a:ext>
            </a:extLst>
          </p:cNvPr>
          <p:cNvSpPr>
            <a:spLocks noChangeShapeType="1"/>
          </p:cNvSpPr>
          <p:nvPr/>
        </p:nvSpPr>
        <p:spPr bwMode="auto">
          <a:xfrm>
            <a:off x="7140575" y="4133850"/>
            <a:ext cx="0" cy="685800"/>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7362" name="Line 18">
            <a:extLst>
              <a:ext uri="{FF2B5EF4-FFF2-40B4-BE49-F238E27FC236}">
                <a16:creationId xmlns:a16="http://schemas.microsoft.com/office/drawing/2014/main" id="{74A8B094-1C2E-41E3-913A-A5E3BD1330A6}"/>
              </a:ext>
            </a:extLst>
          </p:cNvPr>
          <p:cNvSpPr>
            <a:spLocks noChangeShapeType="1"/>
          </p:cNvSpPr>
          <p:nvPr/>
        </p:nvSpPr>
        <p:spPr bwMode="auto">
          <a:xfrm>
            <a:off x="5464175" y="4819650"/>
            <a:ext cx="1652588" cy="0"/>
          </a:xfrm>
          <a:prstGeom prst="line">
            <a:avLst/>
          </a:prstGeom>
          <a:noFill/>
          <a:ln w="25400">
            <a:solidFill>
              <a:schemeClr val="tx1"/>
            </a:solidFill>
            <a:round/>
            <a:headEnd type="stealth" w="med" len="lg"/>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7363" name="Rectangle 19">
            <a:extLst>
              <a:ext uri="{FF2B5EF4-FFF2-40B4-BE49-F238E27FC236}">
                <a16:creationId xmlns:a16="http://schemas.microsoft.com/office/drawing/2014/main" id="{D31F6D71-FC23-4EB4-9E02-646C0EB4AF1F}"/>
              </a:ext>
            </a:extLst>
          </p:cNvPr>
          <p:cNvSpPr>
            <a:spLocks noChangeArrowheads="1"/>
          </p:cNvSpPr>
          <p:nvPr/>
        </p:nvSpPr>
        <p:spPr bwMode="auto">
          <a:xfrm>
            <a:off x="6956425" y="3760788"/>
            <a:ext cx="3127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b="1"/>
              <a:t>+</a:t>
            </a:r>
          </a:p>
        </p:txBody>
      </p:sp>
      <p:sp>
        <p:nvSpPr>
          <p:cNvPr id="57364" name="Rectangle 20">
            <a:extLst>
              <a:ext uri="{FF2B5EF4-FFF2-40B4-BE49-F238E27FC236}">
                <a16:creationId xmlns:a16="http://schemas.microsoft.com/office/drawing/2014/main" id="{93FF4EF5-0EC3-4F90-A937-2F6141C76E74}"/>
              </a:ext>
            </a:extLst>
          </p:cNvPr>
          <p:cNvSpPr>
            <a:spLocks noChangeArrowheads="1"/>
          </p:cNvSpPr>
          <p:nvPr/>
        </p:nvSpPr>
        <p:spPr bwMode="auto">
          <a:xfrm>
            <a:off x="6276975" y="4762500"/>
            <a:ext cx="2236788" cy="70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endParaRPr lang="en-US" altLang="en-US" sz="1600"/>
          </a:p>
          <a:p>
            <a:pPr>
              <a:spcBef>
                <a:spcPct val="50000"/>
              </a:spcBef>
            </a:pPr>
            <a:endParaRPr lang="en-US" altLang="en-US" sz="1600"/>
          </a:p>
        </p:txBody>
      </p:sp>
      <p:sp>
        <p:nvSpPr>
          <p:cNvPr id="57365" name="Line 21">
            <a:extLst>
              <a:ext uri="{FF2B5EF4-FFF2-40B4-BE49-F238E27FC236}">
                <a16:creationId xmlns:a16="http://schemas.microsoft.com/office/drawing/2014/main" id="{3927A77C-1B60-493B-8AC2-2433E74F920A}"/>
              </a:ext>
            </a:extLst>
          </p:cNvPr>
          <p:cNvSpPr>
            <a:spLocks noChangeShapeType="1"/>
          </p:cNvSpPr>
          <p:nvPr/>
        </p:nvSpPr>
        <p:spPr bwMode="auto">
          <a:xfrm>
            <a:off x="4292600" y="2476500"/>
            <a:ext cx="0" cy="1314450"/>
          </a:xfrm>
          <a:prstGeom prst="line">
            <a:avLst/>
          </a:prstGeom>
          <a:noFill/>
          <a:ln w="25400">
            <a:solidFill>
              <a:schemeClr val="tx1"/>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57366" name="Rectangle 22">
            <a:extLst>
              <a:ext uri="{FF2B5EF4-FFF2-40B4-BE49-F238E27FC236}">
                <a16:creationId xmlns:a16="http://schemas.microsoft.com/office/drawing/2014/main" id="{9FF53C60-9E93-401B-B915-75C107975CDE}"/>
              </a:ext>
            </a:extLst>
          </p:cNvPr>
          <p:cNvSpPr>
            <a:spLocks noChangeArrowheads="1"/>
          </p:cNvSpPr>
          <p:nvPr/>
        </p:nvSpPr>
        <p:spPr bwMode="auto">
          <a:xfrm>
            <a:off x="4597400" y="4514850"/>
            <a:ext cx="889000" cy="7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50000"/>
              </a:lnSpc>
              <a:spcBef>
                <a:spcPct val="50000"/>
              </a:spcBef>
            </a:pPr>
            <a:r>
              <a:rPr lang="en-US" altLang="en-US" sz="1200"/>
              <a:t>Runoff</a:t>
            </a:r>
          </a:p>
          <a:p>
            <a:pPr>
              <a:lnSpc>
                <a:spcPct val="50000"/>
              </a:lnSpc>
              <a:spcBef>
                <a:spcPct val="50000"/>
              </a:spcBef>
            </a:pPr>
            <a:r>
              <a:rPr lang="en-US" altLang="en-US" sz="1200"/>
              <a:t>Soil water</a:t>
            </a:r>
          </a:p>
          <a:p>
            <a:pPr>
              <a:lnSpc>
                <a:spcPct val="50000"/>
              </a:lnSpc>
              <a:spcBef>
                <a:spcPct val="50000"/>
              </a:spcBef>
            </a:pPr>
            <a:r>
              <a:rPr lang="en-US" altLang="en-US" sz="1200"/>
              <a:t>River flow</a:t>
            </a:r>
          </a:p>
          <a:p>
            <a:pPr>
              <a:lnSpc>
                <a:spcPct val="50000"/>
              </a:lnSpc>
              <a:spcBef>
                <a:spcPct val="50000"/>
              </a:spcBef>
            </a:pPr>
            <a:endParaRPr lang="en-US" altLang="en-US" sz="1200"/>
          </a:p>
        </p:txBody>
      </p:sp>
      <p:sp>
        <p:nvSpPr>
          <p:cNvPr id="57367" name="Rectangle 23">
            <a:extLst>
              <a:ext uri="{FF2B5EF4-FFF2-40B4-BE49-F238E27FC236}">
                <a16:creationId xmlns:a16="http://schemas.microsoft.com/office/drawing/2014/main" id="{45F3C995-AC95-4454-B756-ED00EAAFD73F}"/>
              </a:ext>
            </a:extLst>
          </p:cNvPr>
          <p:cNvSpPr>
            <a:spLocks noChangeArrowheads="1"/>
          </p:cNvSpPr>
          <p:nvPr/>
        </p:nvSpPr>
        <p:spPr bwMode="auto">
          <a:xfrm>
            <a:off x="4521200" y="1162050"/>
            <a:ext cx="2235200" cy="7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50000"/>
              </a:lnSpc>
              <a:spcBef>
                <a:spcPct val="50000"/>
              </a:spcBef>
            </a:pPr>
            <a:r>
              <a:rPr lang="en-US" altLang="en-US" sz="1200"/>
              <a:t>Temperature</a:t>
            </a:r>
          </a:p>
          <a:p>
            <a:pPr>
              <a:lnSpc>
                <a:spcPct val="50000"/>
              </a:lnSpc>
              <a:spcBef>
                <a:spcPct val="50000"/>
              </a:spcBef>
            </a:pPr>
            <a:r>
              <a:rPr lang="en-US" altLang="en-US" sz="1200"/>
              <a:t>Humidity</a:t>
            </a:r>
          </a:p>
          <a:p>
            <a:pPr>
              <a:lnSpc>
                <a:spcPct val="50000"/>
              </a:lnSpc>
              <a:spcBef>
                <a:spcPct val="50000"/>
              </a:spcBef>
            </a:pPr>
            <a:r>
              <a:rPr lang="en-US" altLang="en-US" sz="1200"/>
              <a:t>Rain</a:t>
            </a:r>
          </a:p>
          <a:p>
            <a:pPr>
              <a:lnSpc>
                <a:spcPct val="50000"/>
              </a:lnSpc>
              <a:spcBef>
                <a:spcPct val="50000"/>
              </a:spcBef>
            </a:pPr>
            <a:r>
              <a:rPr lang="en-US" altLang="en-US" sz="1200"/>
              <a:t>Pressure</a:t>
            </a:r>
          </a:p>
        </p:txBody>
      </p:sp>
      <p:sp>
        <p:nvSpPr>
          <p:cNvPr id="57368" name="Line 24">
            <a:extLst>
              <a:ext uri="{FF2B5EF4-FFF2-40B4-BE49-F238E27FC236}">
                <a16:creationId xmlns:a16="http://schemas.microsoft.com/office/drawing/2014/main" id="{0BBF7A46-1551-4C82-8E11-6A7522E24618}"/>
              </a:ext>
            </a:extLst>
          </p:cNvPr>
          <p:cNvSpPr>
            <a:spLocks noChangeShapeType="1"/>
          </p:cNvSpPr>
          <p:nvPr/>
        </p:nvSpPr>
        <p:spPr bwMode="auto">
          <a:xfrm>
            <a:off x="4292600" y="4362450"/>
            <a:ext cx="0" cy="742950"/>
          </a:xfrm>
          <a:prstGeom prst="line">
            <a:avLst/>
          </a:prstGeom>
          <a:noFill/>
          <a:ln w="25400">
            <a:solidFill>
              <a:schemeClr val="tx1"/>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57369" name="Line 25">
            <a:extLst>
              <a:ext uri="{FF2B5EF4-FFF2-40B4-BE49-F238E27FC236}">
                <a16:creationId xmlns:a16="http://schemas.microsoft.com/office/drawing/2014/main" id="{DB100656-CCAD-4610-87E9-12C92A2FA2A1}"/>
              </a:ext>
            </a:extLst>
          </p:cNvPr>
          <p:cNvSpPr>
            <a:spLocks noChangeShapeType="1"/>
          </p:cNvSpPr>
          <p:nvPr/>
        </p:nvSpPr>
        <p:spPr bwMode="auto">
          <a:xfrm>
            <a:off x="7140575" y="3067050"/>
            <a:ext cx="0" cy="800100"/>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7370" name="Rectangle 26">
            <a:extLst>
              <a:ext uri="{FF2B5EF4-FFF2-40B4-BE49-F238E27FC236}">
                <a16:creationId xmlns:a16="http://schemas.microsoft.com/office/drawing/2014/main" id="{2ACE9552-4E04-4D4E-829F-C55508755889}"/>
              </a:ext>
            </a:extLst>
          </p:cNvPr>
          <p:cNvSpPr>
            <a:spLocks noChangeArrowheads="1"/>
          </p:cNvSpPr>
          <p:nvPr/>
        </p:nvSpPr>
        <p:spPr bwMode="auto">
          <a:xfrm>
            <a:off x="4521200" y="2590800"/>
            <a:ext cx="2032000"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50000"/>
              </a:lnSpc>
              <a:spcBef>
                <a:spcPct val="50000"/>
              </a:spcBef>
            </a:pPr>
            <a:r>
              <a:rPr lang="en-US" altLang="en-US" sz="1200"/>
              <a:t>Rain and Snow</a:t>
            </a:r>
          </a:p>
          <a:p>
            <a:pPr>
              <a:lnSpc>
                <a:spcPct val="50000"/>
              </a:lnSpc>
              <a:spcBef>
                <a:spcPct val="50000"/>
              </a:spcBef>
            </a:pPr>
            <a:r>
              <a:rPr lang="en-US" altLang="en-US" sz="1200"/>
              <a:t>Radiation</a:t>
            </a:r>
          </a:p>
          <a:p>
            <a:pPr>
              <a:lnSpc>
                <a:spcPct val="50000"/>
              </a:lnSpc>
              <a:spcBef>
                <a:spcPct val="50000"/>
              </a:spcBef>
            </a:pPr>
            <a:r>
              <a:rPr lang="en-US" altLang="en-US" sz="1200"/>
              <a:t>Temperature</a:t>
            </a:r>
          </a:p>
          <a:p>
            <a:pPr>
              <a:lnSpc>
                <a:spcPct val="50000"/>
              </a:lnSpc>
              <a:spcBef>
                <a:spcPct val="50000"/>
              </a:spcBef>
            </a:pPr>
            <a:r>
              <a:rPr lang="en-US" altLang="en-US" sz="1200"/>
              <a:t>Humidity</a:t>
            </a:r>
          </a:p>
          <a:p>
            <a:pPr>
              <a:lnSpc>
                <a:spcPct val="50000"/>
              </a:lnSpc>
              <a:spcBef>
                <a:spcPct val="50000"/>
              </a:spcBef>
            </a:pPr>
            <a:r>
              <a:rPr lang="en-US" altLang="en-US" sz="1200"/>
              <a:t>Wind</a:t>
            </a:r>
          </a:p>
          <a:p>
            <a:pPr>
              <a:lnSpc>
                <a:spcPct val="50000"/>
              </a:lnSpc>
              <a:spcBef>
                <a:spcPct val="50000"/>
              </a:spcBef>
            </a:pPr>
            <a:r>
              <a:rPr lang="en-US" altLang="en-US" sz="1200"/>
              <a:t>Pressure</a:t>
            </a:r>
          </a:p>
        </p:txBody>
      </p:sp>
      <p:sp>
        <p:nvSpPr>
          <p:cNvPr id="57371" name="Line 27">
            <a:extLst>
              <a:ext uri="{FF2B5EF4-FFF2-40B4-BE49-F238E27FC236}">
                <a16:creationId xmlns:a16="http://schemas.microsoft.com/office/drawing/2014/main" id="{C06E6255-E87B-48BC-BB79-097807775A7F}"/>
              </a:ext>
            </a:extLst>
          </p:cNvPr>
          <p:cNvSpPr>
            <a:spLocks noChangeShapeType="1"/>
          </p:cNvSpPr>
          <p:nvPr/>
        </p:nvSpPr>
        <p:spPr bwMode="auto">
          <a:xfrm>
            <a:off x="6818313" y="2762250"/>
            <a:ext cx="457200" cy="0"/>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7372" name="Line 28">
            <a:extLst>
              <a:ext uri="{FF2B5EF4-FFF2-40B4-BE49-F238E27FC236}">
                <a16:creationId xmlns:a16="http://schemas.microsoft.com/office/drawing/2014/main" id="{BC7A14B0-3208-42E0-A49E-1F5183543AD0}"/>
              </a:ext>
            </a:extLst>
          </p:cNvPr>
          <p:cNvSpPr>
            <a:spLocks noChangeShapeType="1"/>
          </p:cNvSpPr>
          <p:nvPr/>
        </p:nvSpPr>
        <p:spPr bwMode="auto">
          <a:xfrm>
            <a:off x="7275513" y="2762250"/>
            <a:ext cx="0" cy="2286000"/>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7373" name="Line 29">
            <a:extLst>
              <a:ext uri="{FF2B5EF4-FFF2-40B4-BE49-F238E27FC236}">
                <a16:creationId xmlns:a16="http://schemas.microsoft.com/office/drawing/2014/main" id="{DB38EEC6-5E69-4ACB-8BB8-A72F80E1F64D}"/>
              </a:ext>
            </a:extLst>
          </p:cNvPr>
          <p:cNvSpPr>
            <a:spLocks noChangeShapeType="1"/>
          </p:cNvSpPr>
          <p:nvPr/>
        </p:nvSpPr>
        <p:spPr bwMode="auto">
          <a:xfrm>
            <a:off x="6818313" y="5048250"/>
            <a:ext cx="457200" cy="0"/>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7374" name="Line 30">
            <a:extLst>
              <a:ext uri="{FF2B5EF4-FFF2-40B4-BE49-F238E27FC236}">
                <a16:creationId xmlns:a16="http://schemas.microsoft.com/office/drawing/2014/main" id="{83B030AE-F0C3-4048-960F-F990E2328650}"/>
              </a:ext>
            </a:extLst>
          </p:cNvPr>
          <p:cNvSpPr>
            <a:spLocks noChangeShapeType="1"/>
          </p:cNvSpPr>
          <p:nvPr/>
        </p:nvSpPr>
        <p:spPr bwMode="auto">
          <a:xfrm>
            <a:off x="7275513" y="3981450"/>
            <a:ext cx="381000" cy="0"/>
          </a:xfrm>
          <a:prstGeom prst="line">
            <a:avLst/>
          </a:prstGeom>
          <a:noFill/>
          <a:ln w="25400">
            <a:solidFill>
              <a:schemeClr val="tx1"/>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57375" name="Rectangle 31">
            <a:extLst>
              <a:ext uri="{FF2B5EF4-FFF2-40B4-BE49-F238E27FC236}">
                <a16:creationId xmlns:a16="http://schemas.microsoft.com/office/drawing/2014/main" id="{93D391ED-6EB0-4AAA-B5FA-F6D4C3223CEE}"/>
              </a:ext>
            </a:extLst>
          </p:cNvPr>
          <p:cNvSpPr>
            <a:spLocks noChangeArrowheads="1"/>
          </p:cNvSpPr>
          <p:nvPr/>
        </p:nvSpPr>
        <p:spPr bwMode="auto">
          <a:xfrm>
            <a:off x="7669213" y="2774950"/>
            <a:ext cx="1041400" cy="2489200"/>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a:p>
        </p:txBody>
      </p:sp>
      <p:sp>
        <p:nvSpPr>
          <p:cNvPr id="57376" name="Rectangle 32">
            <a:extLst>
              <a:ext uri="{FF2B5EF4-FFF2-40B4-BE49-F238E27FC236}">
                <a16:creationId xmlns:a16="http://schemas.microsoft.com/office/drawing/2014/main" id="{DEC245D6-7C3F-4730-AB02-0C9F62CC2023}"/>
              </a:ext>
            </a:extLst>
          </p:cNvPr>
          <p:cNvSpPr>
            <a:spLocks noChangeArrowheads="1"/>
          </p:cNvSpPr>
          <p:nvPr/>
        </p:nvSpPr>
        <p:spPr bwMode="auto">
          <a:xfrm>
            <a:off x="9253538" y="2774950"/>
            <a:ext cx="1206500" cy="2940050"/>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a:p>
        </p:txBody>
      </p:sp>
      <p:sp>
        <p:nvSpPr>
          <p:cNvPr id="57377" name="Rectangle 33">
            <a:extLst>
              <a:ext uri="{FF2B5EF4-FFF2-40B4-BE49-F238E27FC236}">
                <a16:creationId xmlns:a16="http://schemas.microsoft.com/office/drawing/2014/main" id="{2CA6F990-9679-4F07-A20C-1712FE2EEF9B}"/>
              </a:ext>
            </a:extLst>
          </p:cNvPr>
          <p:cNvSpPr>
            <a:spLocks noChangeArrowheads="1"/>
          </p:cNvSpPr>
          <p:nvPr/>
        </p:nvSpPr>
        <p:spPr bwMode="auto">
          <a:xfrm>
            <a:off x="7580313" y="2457450"/>
            <a:ext cx="1143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sz="1400"/>
              <a:t>Subsystems</a:t>
            </a:r>
          </a:p>
        </p:txBody>
      </p:sp>
      <p:sp>
        <p:nvSpPr>
          <p:cNvPr id="57378" name="Rectangle 34">
            <a:extLst>
              <a:ext uri="{FF2B5EF4-FFF2-40B4-BE49-F238E27FC236}">
                <a16:creationId xmlns:a16="http://schemas.microsoft.com/office/drawing/2014/main" id="{44EE2EA6-E787-4865-98AE-6FE9B1412F45}"/>
              </a:ext>
            </a:extLst>
          </p:cNvPr>
          <p:cNvSpPr>
            <a:spLocks noChangeArrowheads="1"/>
          </p:cNvSpPr>
          <p:nvPr/>
        </p:nvSpPr>
        <p:spPr bwMode="auto">
          <a:xfrm>
            <a:off x="9409113" y="2228850"/>
            <a:ext cx="10652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400"/>
              <a:t>Response Evaluations</a:t>
            </a:r>
          </a:p>
        </p:txBody>
      </p:sp>
      <p:sp>
        <p:nvSpPr>
          <p:cNvPr id="57379" name="Rectangle 35">
            <a:extLst>
              <a:ext uri="{FF2B5EF4-FFF2-40B4-BE49-F238E27FC236}">
                <a16:creationId xmlns:a16="http://schemas.microsoft.com/office/drawing/2014/main" id="{42083DE9-DE38-4296-B288-E4ED5E771BF7}"/>
              </a:ext>
            </a:extLst>
          </p:cNvPr>
          <p:cNvSpPr>
            <a:spLocks noChangeArrowheads="1"/>
          </p:cNvSpPr>
          <p:nvPr/>
        </p:nvSpPr>
        <p:spPr bwMode="auto">
          <a:xfrm>
            <a:off x="7656513" y="2762250"/>
            <a:ext cx="1143000" cy="249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200"/>
              <a:t>Agriculture and crop system models</a:t>
            </a:r>
          </a:p>
          <a:p>
            <a:pPr>
              <a:spcBef>
                <a:spcPct val="50000"/>
              </a:spcBef>
            </a:pPr>
            <a:r>
              <a:rPr lang="en-US" altLang="en-US" sz="1200"/>
              <a:t>Infrastructure models </a:t>
            </a:r>
          </a:p>
          <a:p>
            <a:pPr>
              <a:spcBef>
                <a:spcPct val="50000"/>
              </a:spcBef>
            </a:pPr>
            <a:r>
              <a:rPr lang="en-US" altLang="en-US" sz="1200"/>
              <a:t>Economic models</a:t>
            </a:r>
          </a:p>
          <a:p>
            <a:pPr>
              <a:spcBef>
                <a:spcPct val="50000"/>
              </a:spcBef>
            </a:pPr>
            <a:r>
              <a:rPr lang="en-US" altLang="en-US" sz="1200"/>
              <a:t>Population models</a:t>
            </a:r>
          </a:p>
          <a:p>
            <a:pPr>
              <a:spcBef>
                <a:spcPct val="50000"/>
              </a:spcBef>
            </a:pPr>
            <a:r>
              <a:rPr lang="en-US" altLang="en-US" sz="1200"/>
              <a:t>Land  use models</a:t>
            </a:r>
          </a:p>
        </p:txBody>
      </p:sp>
      <p:sp>
        <p:nvSpPr>
          <p:cNvPr id="57380" name="Rectangle 36">
            <a:extLst>
              <a:ext uri="{FF2B5EF4-FFF2-40B4-BE49-F238E27FC236}">
                <a16:creationId xmlns:a16="http://schemas.microsoft.com/office/drawing/2014/main" id="{58486370-C5EB-43EF-B7AE-D76F37654337}"/>
              </a:ext>
            </a:extLst>
          </p:cNvPr>
          <p:cNvSpPr>
            <a:spLocks noChangeArrowheads="1"/>
          </p:cNvSpPr>
          <p:nvPr/>
        </p:nvSpPr>
        <p:spPr bwMode="auto">
          <a:xfrm>
            <a:off x="9258300" y="2819400"/>
            <a:ext cx="1217613"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200"/>
              <a:t>Water infrastructure modifications</a:t>
            </a:r>
          </a:p>
          <a:p>
            <a:pPr>
              <a:spcBef>
                <a:spcPct val="50000"/>
              </a:spcBef>
            </a:pPr>
            <a:r>
              <a:rPr lang="en-US" altLang="en-US" sz="1200"/>
              <a:t>Intra-and interspecific crop modifications</a:t>
            </a:r>
          </a:p>
          <a:p>
            <a:pPr>
              <a:spcBef>
                <a:spcPct val="50000"/>
              </a:spcBef>
            </a:pPr>
            <a:r>
              <a:rPr lang="en-US" altLang="en-US" sz="1200"/>
              <a:t>Food storage/delivery infrastructure upgrades</a:t>
            </a:r>
          </a:p>
        </p:txBody>
      </p:sp>
      <p:sp>
        <p:nvSpPr>
          <p:cNvPr id="57381" name="Line 37">
            <a:extLst>
              <a:ext uri="{FF2B5EF4-FFF2-40B4-BE49-F238E27FC236}">
                <a16:creationId xmlns:a16="http://schemas.microsoft.com/office/drawing/2014/main" id="{592D334D-4FE4-4993-AB1C-657B514D0BE7}"/>
              </a:ext>
            </a:extLst>
          </p:cNvPr>
          <p:cNvSpPr>
            <a:spLocks noChangeShapeType="1"/>
          </p:cNvSpPr>
          <p:nvPr/>
        </p:nvSpPr>
        <p:spPr bwMode="auto">
          <a:xfrm>
            <a:off x="8723313" y="3981450"/>
            <a:ext cx="533400" cy="0"/>
          </a:xfrm>
          <a:prstGeom prst="line">
            <a:avLst/>
          </a:prstGeom>
          <a:noFill/>
          <a:ln w="25400">
            <a:solidFill>
              <a:schemeClr val="tx1"/>
            </a:solidFill>
            <a:round/>
            <a:headEnd type="stealth" w="med" len="lg"/>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57382" name="Text Box 39">
            <a:extLst>
              <a:ext uri="{FF2B5EF4-FFF2-40B4-BE49-F238E27FC236}">
                <a16:creationId xmlns:a16="http://schemas.microsoft.com/office/drawing/2014/main" id="{F0FB36B8-260F-4DDE-9DF1-5FD403AFAE8E}"/>
              </a:ext>
            </a:extLst>
          </p:cNvPr>
          <p:cNvSpPr txBox="1">
            <a:spLocks noChangeArrowheads="1"/>
          </p:cNvSpPr>
          <p:nvPr/>
        </p:nvSpPr>
        <p:spPr bwMode="auto">
          <a:xfrm>
            <a:off x="9263063" y="4800600"/>
            <a:ext cx="119697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sz="1200"/>
              <a:t>.</a:t>
            </a:r>
          </a:p>
          <a:p>
            <a:pPr algn="ctr">
              <a:spcBef>
                <a:spcPct val="50000"/>
              </a:spcBef>
            </a:pPr>
            <a:r>
              <a:rPr lang="en-US" altLang="en-US" sz="1200"/>
              <a:t>.</a:t>
            </a:r>
          </a:p>
          <a:p>
            <a:pPr algn="ctr">
              <a:spcBef>
                <a:spcPct val="50000"/>
              </a:spcBef>
            </a:pPr>
            <a:r>
              <a:rPr lang="en-US" altLang="en-US" sz="1200"/>
              <a:t>.</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ASU - fulton_Presentation_Blank">
  <a:themeElements>
    <a:clrScheme name="ASU - fulton_Presentation_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ASU - fulton_Presentation_Blan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ASU - fulton_Presentation_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SU - fulton_Presentation_Blank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SU - fulton_Presentation_Blank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SU - fulton_Presentation_Blank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SU - fulton_Presentation_Blank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SU - fulton_Presentation_Blank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SU - fulton_Presentation_Blank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SU - fulton_Presentation_Blank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SU - fulton_Presentation_Blank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SU - fulton_Presentation_Blank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SU - fulton_Presentation_Blank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SU - fulton_Presentation_Blank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ASU - fulton_Presentation_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2.xml><?xml version="1.0" encoding="utf-8"?>
<a:themeOverride xmlns:a="http://schemas.openxmlformats.org/drawingml/2006/main">
  <a:clrScheme name="ASU - fulton_Presentation_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3.xml><?xml version="1.0" encoding="utf-8"?>
<a:themeOverride xmlns:a="http://schemas.openxmlformats.org/drawingml/2006/main">
  <a:clrScheme name="ASU - fulton_Presentation_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4.xml><?xml version="1.0" encoding="utf-8"?>
<a:themeOverride xmlns:a="http://schemas.openxmlformats.org/drawingml/2006/main">
  <a:clrScheme name="ASU - fulton_Presentation_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5.xml><?xml version="1.0" encoding="utf-8"?>
<a:themeOverride xmlns:a="http://schemas.openxmlformats.org/drawingml/2006/main">
  <a:clrScheme name="ASU - fulton_Presentation_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6.xml><?xml version="1.0" encoding="utf-8"?>
<a:themeOverride xmlns:a="http://schemas.openxmlformats.org/drawingml/2006/main">
  <a:clrScheme name="ASU - fulton_Presentation_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7.xml><?xml version="1.0" encoding="utf-8"?>
<a:themeOverride xmlns:a="http://schemas.openxmlformats.org/drawingml/2006/main">
  <a:clrScheme name="ASU - fulton_Presentation_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otalTime>2995</TotalTime>
  <Words>2035</Words>
  <Application>Microsoft Office PowerPoint</Application>
  <PresentationFormat>Widescreen</PresentationFormat>
  <Paragraphs>391</Paragraphs>
  <Slides>22</Slides>
  <Notes>21</Notes>
  <HiddenSlides>0</HiddenSlides>
  <MMClips>0</MMClips>
  <ScaleCrop>false</ScaleCrop>
  <HeadingPairs>
    <vt:vector size="4" baseType="variant">
      <vt:variant>
        <vt:lpstr>Theme</vt:lpstr>
      </vt:variant>
      <vt:variant>
        <vt:i4>2</vt:i4>
      </vt:variant>
      <vt:variant>
        <vt:lpstr>Slide Titles</vt:lpstr>
      </vt:variant>
      <vt:variant>
        <vt:i4>22</vt:i4>
      </vt:variant>
    </vt:vector>
  </HeadingPairs>
  <TitlesOfParts>
    <vt:vector size="24" baseType="lpstr">
      <vt:lpstr>Default Design</vt:lpstr>
      <vt:lpstr>ASU - fulton_Presentation_Blank</vt:lpstr>
      <vt:lpstr>Earth Systems Engineering and Management</vt:lpstr>
      <vt:lpstr>PowerPoint Presentation</vt:lpstr>
      <vt:lpstr>Learning Model: Carbon Cycle Management</vt:lpstr>
      <vt:lpstr>PowerPoint Presentation</vt:lpstr>
      <vt:lpstr>Carbon Cycle Governance System</vt:lpstr>
      <vt:lpstr>Earth Systems Engineering and Management: Climate Change- Carbon Cycle Schematic</vt:lpstr>
      <vt:lpstr>Earth Systems Engineering and Management</vt:lpstr>
      <vt:lpstr>Six Major Phases of Systems Analysis</vt:lpstr>
      <vt:lpstr>Six Major Phases of Systems Analysis</vt:lpstr>
      <vt:lpstr>Six Major Phases of Systems Analysis</vt:lpstr>
      <vt:lpstr>ADAPTIVE MANAGEMENT</vt:lpstr>
      <vt:lpstr>ADAPTIVE MANAGEMENT</vt:lpstr>
      <vt:lpstr>Earth Systems Engineering and Management Principles:  Theory</vt:lpstr>
      <vt:lpstr>Earth Systems Engineering and Management Principles:  Design and Engineering</vt:lpstr>
      <vt:lpstr>Earth Systems Engineering and Management Principles: Governance</vt:lpstr>
      <vt:lpstr>Current status of bioproducts</vt:lpstr>
      <vt:lpstr>Generalized LCA Results</vt:lpstr>
      <vt:lpstr>Disruptions in C and N Cycles</vt:lpstr>
      <vt:lpstr>Nitrogen-related Impacts</vt:lpstr>
      <vt:lpstr>Disruptions in C and N Cycles</vt:lpstr>
      <vt:lpstr>Earth Systems Engineering and Management Dialog, not Problem Solution</vt:lpstr>
      <vt:lpstr>Hydrologic/agriculture ESEM system model schematic</vt:lpstr>
    </vt:vector>
  </TitlesOfParts>
  <Company>AT&amp;T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Kyoto Process and Earth System Engineering</dc:title>
  <dc:creator>Debbie petrocy/EH&amp;S</dc:creator>
  <cp:lastModifiedBy>arsalan malik</cp:lastModifiedBy>
  <cp:revision>21</cp:revision>
  <dcterms:created xsi:type="dcterms:W3CDTF">1999-10-21T15:09:45Z</dcterms:created>
  <dcterms:modified xsi:type="dcterms:W3CDTF">2020-09-21T22:53:34Z</dcterms:modified>
</cp:coreProperties>
</file>