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05D80-B6DD-4BC1-8BB4-C34184EAEE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7F8D26-538F-49C9-95C7-73C503B3A6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4AB546-DE55-465C-AE9C-6C3F7F3BA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CEAE-4685-4BA0-B0F0-F2119863341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C4ECB0-60A7-44AD-B46A-58547E154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13353-7FD0-41F2-BAE4-EC62BE970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17AAB-2C74-4DBA-8020-47EDBB63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132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EE30E4-0D43-4854-9B8B-4DE917330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E4B7CC-9BD1-40C5-B430-AD90EC3214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C2FA7-F006-46B6-AAE1-BFD636509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CEAE-4685-4BA0-B0F0-F2119863341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CA6B1-A892-4A85-AFA7-F79FB66AF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EB3E8-F896-489D-898D-AE385B163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17AAB-2C74-4DBA-8020-47EDBB63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13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116C84-7F1E-485C-BDB5-4AB098E0E2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7EC6A7-F6E4-489C-A966-C2021D653B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201B5F-7CEA-4FA7-A006-2B0C5866F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CEAE-4685-4BA0-B0F0-F2119863341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069B4D-750E-429B-B58D-B8E55F51A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4B7364-EAFD-426C-941E-ED6A93B2A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17AAB-2C74-4DBA-8020-47EDBB63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87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C88D2-0593-45AB-8451-5E85C0F72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1CFDE-EE55-4E96-8747-9B7AB319D2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70B1F-102B-4C5A-8436-90B0C9400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CEAE-4685-4BA0-B0F0-F2119863341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8AB03-8AB1-4A61-BDEE-7294ADDDD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DE656-71D3-4B84-97D9-CEA74B396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17AAB-2C74-4DBA-8020-47EDBB63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375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F9693-AD08-400B-B778-BB3E944AB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0C14B8-520F-4434-9731-05033A5B44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75FC4B-EDB7-42EC-8647-602E59075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CEAE-4685-4BA0-B0F0-F2119863341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A06820-604C-4F5D-9A46-E33177580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D9CA3-4798-4548-A457-3F8D32A25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17AAB-2C74-4DBA-8020-47EDBB63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989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FC2FB-5857-47F3-86A3-692741199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0F362-39E1-4619-A059-8BF248AAEF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261239-2033-448B-A648-205973E01B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B3FA49-2A9E-4789-9B77-6838E0000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CEAE-4685-4BA0-B0F0-F2119863341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537B34-8D48-4E6D-ADE4-080F4B584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ABB5E8-FDE2-4BCC-B621-AEBEDAEC0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17AAB-2C74-4DBA-8020-47EDBB63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788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2C6B3-1919-4B8E-ACFD-18A231796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EBB63B-CCFF-4234-ADA8-03C2CFE32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2C4E6B-4675-44CB-83F2-F6844143EB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2A305C-8A0A-4334-B82E-FDDD192D4E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780D00-1DC3-4DF1-94AB-3BD58C0485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FFC11A-B3FF-4055-A7A6-634A67664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CEAE-4685-4BA0-B0F0-F2119863341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290047-9AF7-41F0-861A-241A3886B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4C2705-9345-463C-B767-DC8902B0A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17AAB-2C74-4DBA-8020-47EDBB63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248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60843-C788-4595-93BD-AD29AB0C6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4C253F-C5B0-4969-9ED9-778D57BE7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CEAE-4685-4BA0-B0F0-F2119863341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B39F92-D10F-4984-98AC-7E3150820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6B4910-BC9D-43CE-AC80-71ED923A1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17AAB-2C74-4DBA-8020-47EDBB63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252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90A80C-E0AC-47D5-9E90-E84F91BF1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CEAE-4685-4BA0-B0F0-F2119863341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7AB0CB-8A63-48DF-B807-B2C24325D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3D9EF3-BE23-431E-9CA4-69D794556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17AAB-2C74-4DBA-8020-47EDBB63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143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B029A-ADF2-4E76-A970-9CCD6BA1D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D18FD-4EA3-4D47-BF8D-8DCCC3DA2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80289F-398C-4457-B76B-9D68C0246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04B519-A8F9-4588-BB64-654562F7F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CEAE-4685-4BA0-B0F0-F2119863341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406AAB-6786-44A1-8FEA-3C9AC1E26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52996B-763F-4836-90AD-3AC2397B2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17AAB-2C74-4DBA-8020-47EDBB63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43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DCF5E-9614-4A5A-A91C-9B22498A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93F9C6-1B5D-4DAE-953D-E79292C3DE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3299B6-25F5-413B-9A3E-C735190E55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9BFD5F-7D88-4E45-B7A0-59BE0894D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ACEAE-4685-4BA0-B0F0-F2119863341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52BFBF-DF5C-4C64-B8DA-CD71A5C0E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762027-D22A-4270-9541-7E87A748F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17AAB-2C74-4DBA-8020-47EDBB63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315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B500B4-A7C6-40D2-9955-0D34E1EE4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428BB0-E15C-4945-98E2-E3297138E9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321E48-3C05-4F72-A70B-28BC58E452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ACEAE-4685-4BA0-B0F0-F21198633413}" type="datetimeFigureOut">
              <a:rPr lang="en-US" smtClean="0"/>
              <a:t>2/9/2019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328C0-0892-40B1-9B11-610C4B01DD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A6A861-5F44-400A-AA11-BD316BC5E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17AAB-2C74-4DBA-8020-47EDBB633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57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35AA84-3174-4906-BDEA-2BB50B142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890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DD3F77-773D-4871-BA92-9E265CCB7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785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6993E5A-FFFC-4EA0-9775-97A88C7B6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8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EE4C23D-4D0C-4130-8936-09F560831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735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527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Cameron</dc:creator>
  <cp:lastModifiedBy>Cameron</cp:lastModifiedBy>
  <cp:revision>1</cp:revision>
  <dcterms:created xsi:type="dcterms:W3CDTF">2019-02-09T10:51:26Z</dcterms:created>
  <dcterms:modified xsi:type="dcterms:W3CDTF">2019-02-09T10:59:51Z</dcterms:modified>
</cp:coreProperties>
</file>