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98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37E5D-5A98-4F41-B4F0-5EF713885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91909C-6F98-49E3-B8E2-32AF340949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D0585-BCB7-48BB-B56F-E5FCF0EE2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B5D09-3AE0-4CCC-B811-9B574F1F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C61BAE-171B-472F-B427-05D7A407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62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5AC5F-BBB1-4670-B357-0B9AAD876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99EE74-F05D-4B5F-B932-55745FA49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37D8B-7EB4-4BAC-9904-0C2256A19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462BA-8433-41C6-B9CF-96B0C2E61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D4D4D-796D-439E-829B-83784B3D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2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383A96-4245-4E00-8D65-5B4EDA52A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C21E2-3216-4E11-BCF8-3D15E2751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DBC30-251B-4C6F-AB2B-7F0EEBBCE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2DA5B-05CA-4E43-B9AA-A4D9E6B69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CB149-6E3E-4102-B1AF-8781AA08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9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14A81-DC9D-4DA0-87F7-AA708A849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8E016-E3E6-4998-8100-4430DE703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868C0-EA93-498A-8EDB-6D6B5409A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AB321-66B5-4706-AFB7-EEEB57EE5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0BD46-E357-41D2-97C3-F8DC66972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40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7F5C1-F16E-4233-A463-403CC2D7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A1FAF3-B50C-41CA-9B70-3B05679293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B95A9-5BAC-4009-96C7-B49AD5E0A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C96C8-FE4A-4237-BE32-B3F4F5F2E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CA9F2-0F02-49FA-BC93-BFDF68667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75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22DEC-4D2C-4C44-B019-79F81882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FFEB9-ECBC-4EBE-BB2E-FC7350826F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A5797-23FF-4C4A-8BC8-2D2D7170A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B24D6-9536-4334-868C-E6BD6106E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1B49FE-F3D2-4706-921B-9F12CE6D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B789F5-61AF-48D3-BA06-17AB2C3D7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4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F4345-0B21-4A87-9CCD-FE535BC37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6B8F3-72AF-48D2-B947-7470C1B13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C4BE7-E51D-4BAD-BD48-63A219D9F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B6C41A-06B4-4D25-8F98-C9BDC4AC98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99081B-DE6C-49CF-B112-A512B6F0DD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6F64E7-DA7C-4F0D-B5E8-10660A6A4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1F7657-227D-47D3-B398-05D0526A6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481B36-E9D3-4BF3-8E28-FD1CDC95A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33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17720-9580-442B-A102-FD625D5F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09D5C8-CF0F-4561-8B57-B55920E91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40D313-7873-401C-A5EC-581853FD4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BADB9C-A290-46F0-A7FC-375C45DB4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04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C4DAA1-B78F-4AED-A861-0102D7656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075DF7-4005-4494-BD01-3469E415D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5D7E08-093A-4F0B-A540-B89E489F4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2CAB1-7857-4A39-A33F-9B7DE969D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44DEE-8EC6-4EB4-9409-9335BEF64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69436-1AD6-48B2-8AC3-57D2E86B1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0440F-6F7D-44C6-9975-EC201AB9C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F25B2-9656-4360-89E2-9A2AD9090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FEDFC-9E4A-47E7-A921-AECDCF99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341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9A4C8-7D26-470C-BE7A-304CEF9D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509956-97F9-4317-A5E1-7E66FF199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EAE62-F8A5-428B-853C-5F265D780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B8E24-7F80-43AA-BB50-B983C9AC1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6747D-B4C0-4F9E-A0F6-189505851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FEA89-E9C4-488B-8757-BA54D02E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30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479BB-D598-4A5E-A5F6-FE45BCC10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D5598-4016-4803-9EBD-46FB56EE0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09E107-2EE0-4A6E-85FA-C309773988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786CE-A567-4A94-B19A-4FCC03E8C8E4}" type="datetimeFigureOut">
              <a:rPr lang="en-US" smtClean="0"/>
              <a:t>7/10/2019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199B3A-36EF-4DA9-840D-7BB3CDD9E5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77B6A-F221-4118-8741-559FC3A11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F5EC-D268-4D46-94DB-0537B832DA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27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CF1F4-3F1B-463D-8209-07C64C7A92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02BA2-FF5F-411F-8595-B9D37AE07D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0CED19-89AE-4278-979E-2291A1D25C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802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CB455-A898-47C6-99EA-124CD9314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CA8B9-245B-4B1C-A0F0-B2125D73A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5AAA4D-B432-40F4-A854-0C3A9CCD1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8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377BC-6E49-4E00-9558-9EA7941BD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D42F0-D4D6-4B33-86BC-1258666A7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FABAB-B509-47EB-93D7-0C9723856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47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CE179-AE1B-4249-8990-D83B9EF1C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6FF33-34A5-4902-9EC2-BD3E62058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657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Cameron</dc:creator>
  <cp:lastModifiedBy>Cameron</cp:lastModifiedBy>
  <cp:revision>2</cp:revision>
  <dcterms:created xsi:type="dcterms:W3CDTF">2019-07-10T17:29:29Z</dcterms:created>
  <dcterms:modified xsi:type="dcterms:W3CDTF">2019-07-11T14:44:43Z</dcterms:modified>
</cp:coreProperties>
</file>