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7E5D-5A98-4F41-B4F0-5EF713885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1909C-6F98-49E3-B8E2-32AF34094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D0585-BCB7-48BB-B56F-E5FCF0EE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5D09-3AE0-4CCC-B811-9B574F1F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1BAE-171B-472F-B427-05D7A407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AC5F-BBB1-4670-B357-0B9AAD87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9EE74-F05D-4B5F-B932-55745FA49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37D8B-7EB4-4BAC-9904-0C2256A1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462BA-8433-41C6-B9CF-96B0C2E6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D4D4D-796D-439E-829B-83784B3D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83A96-4245-4E00-8D65-5B4EDA52A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C21E2-3216-4E11-BCF8-3D15E2751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BC30-251B-4C6F-AB2B-7F0EEBBC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DA5B-05CA-4E43-B9AA-A4D9E6B6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CB149-6E3E-4102-B1AF-8781AA08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4A81-DC9D-4DA0-87F7-AA708A84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8E016-E3E6-4998-8100-4430DE70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868C0-EA93-498A-8EDB-6D6B5409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B321-66B5-4706-AFB7-EEEB57EE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0BD46-E357-41D2-97C3-F8DC6697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F5C1-F16E-4233-A463-403CC2D7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1FAF3-B50C-41CA-9B70-3B0567929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95A9-5BAC-4009-96C7-B49AD5E0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C96C8-FE4A-4237-BE32-B3F4F5F2E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A9F2-0F02-49FA-BC93-BFDF6866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2DEC-4D2C-4C44-B019-79F81882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FFEB9-ECBC-4EBE-BB2E-FC7350826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A5797-23FF-4C4A-8BC8-2D2D7170A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24D6-9536-4334-868C-E6BD6106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B49FE-F3D2-4706-921B-9F12CE6D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789F5-61AF-48D3-BA06-17AB2C3D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4345-0B21-4A87-9CCD-FE535BC3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6B8F3-72AF-48D2-B947-7470C1B1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C4BE7-E51D-4BAD-BD48-63A219D9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6C41A-06B4-4D25-8F98-C9BDC4AC9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9081B-DE6C-49CF-B112-A512B6F0D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F64E7-DA7C-4F0D-B5E8-10660A6A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F7657-227D-47D3-B398-05D0526A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81B36-E9D3-4BF3-8E28-FD1CDC95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7720-9580-442B-A102-FD625D5F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9D5C8-CF0F-4561-8B57-B55920E9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0D313-7873-401C-A5EC-581853FD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ADB9C-A290-46F0-A7FC-375C45DB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4DAA1-B78F-4AED-A861-0102D765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75DF7-4005-4494-BD01-3469E415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D7E08-093A-4F0B-A540-B89E489F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CAB1-7857-4A39-A33F-9B7DE969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4DEE-8EC6-4EB4-9409-9335BEF6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9436-1AD6-48B2-8AC3-57D2E86B1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0440F-6F7D-44C6-9975-EC201AB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F25B2-9656-4360-89E2-9A2AD909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FEDFC-9E4A-47E7-A921-AECDCF99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A4C8-7D26-470C-BE7A-304CEF9D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9956-97F9-4317-A5E1-7E66FF199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EAE62-F8A5-428B-853C-5F265D780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B8E24-7F80-43AA-BB50-B983C9AC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6747D-B4C0-4F9E-A0F6-18950585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FEA89-E9C4-488B-8757-BA54D02E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3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479BB-D598-4A5E-A5F6-FE45BCC1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D5598-4016-4803-9EBD-46FB56EE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E107-2EE0-4A6E-85FA-C30977398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86CE-A567-4A94-B19A-4FCC03E8C8E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99B3A-36EF-4DA9-840D-7BB3CDD9E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77B6A-F221-4118-8741-559FC3A11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F5EC-D268-4D46-94DB-0537B832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2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F1F4-3F1B-463D-8209-07C64C7A9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02BA2-FF5F-411F-8595-B9D37AE07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CED19-89AE-4278-979E-2291A1D25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B455-A898-47C6-99EA-124CD931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A8B9-245B-4B1C-A0F0-B2125D73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AAA4D-B432-40F4-A854-0C3A9CCD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77BC-6E49-4E00-9558-9EA7941B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42F0-D4D6-4B33-86BC-1258666A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FABAB-B509-47EB-93D7-0C972385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E179-AE1B-4249-8990-D83B9EF1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FF33-34A5-4902-9EC2-BD3E6205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5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</dc:creator>
  <cp:lastModifiedBy>Cameron</cp:lastModifiedBy>
  <cp:revision>2</cp:revision>
  <dcterms:created xsi:type="dcterms:W3CDTF">2019-07-10T17:29:29Z</dcterms:created>
  <dcterms:modified xsi:type="dcterms:W3CDTF">2019-07-11T14:44:43Z</dcterms:modified>
</cp:coreProperties>
</file>