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3" r:id="rId5"/>
    <p:sldId id="265" r:id="rId6"/>
    <p:sldId id="267" r:id="rId7"/>
    <p:sldId id="28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31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33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62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58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44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92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68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2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8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72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65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36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9DAF5-1773-47C7-952A-D709C0A26C6E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3BB05-88B5-4CB5-A6C2-BE3EECF2AC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1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794" y="63066"/>
            <a:ext cx="10567240" cy="67003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686800" y="185057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latin typeface="Arial Rounded" pitchFamily="34" charset="0"/>
              </a:rPr>
              <a:t>20X7</a:t>
            </a:r>
          </a:p>
        </p:txBody>
      </p:sp>
      <p:sp>
        <p:nvSpPr>
          <p:cNvPr id="8" name="Left Brace 7"/>
          <p:cNvSpPr/>
          <p:nvPr/>
        </p:nvSpPr>
        <p:spPr>
          <a:xfrm rot="5400000">
            <a:off x="8915399" y="-397328"/>
            <a:ext cx="304802" cy="2362200"/>
          </a:xfrm>
          <a:prstGeom prst="leftBrac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390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1142" y="126124"/>
            <a:ext cx="10562582" cy="65690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0562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879" y="283779"/>
            <a:ext cx="10567913" cy="61590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010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545" y="91703"/>
            <a:ext cx="10026869" cy="6626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389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476" y="216973"/>
            <a:ext cx="11422811" cy="6433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0964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2055" y="231227"/>
            <a:ext cx="10047890" cy="63377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19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779" y="90371"/>
            <a:ext cx="11487808" cy="65496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4307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</Words>
  <Application>Microsoft Office PowerPoint</Application>
  <PresentationFormat>Widescreen</PresentationFormat>
  <Paragraphs>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Rounded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Pete</dc:creator>
  <cp:lastModifiedBy>Christiane Guerra</cp:lastModifiedBy>
  <cp:revision>5</cp:revision>
  <dcterms:created xsi:type="dcterms:W3CDTF">2014-10-19T16:17:07Z</dcterms:created>
  <dcterms:modified xsi:type="dcterms:W3CDTF">2020-12-03T17:35:29Z</dcterms:modified>
</cp:coreProperties>
</file>