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5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84E4E-ABF7-4627-A47D-4B3B4EC76F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E7DFA5-CB51-4B7D-AE36-7CEDA23F31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8495A7-6AE0-4E23-8110-9B62CA0C3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DBA91-B8E2-4491-B3F7-6CC4B1A24C87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23D92F-7063-41F5-B30C-0277C31D9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614E7-347E-49BD-94C6-BA57A2376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0B3F3-36A8-485E-96D5-F724584C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833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D2484-9E3A-458B-836A-73EFB8D4D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0B071D-CD50-4500-996B-B3C44150E7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F8396-1396-4A76-B218-584A51F67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DBA91-B8E2-4491-B3F7-6CC4B1A24C87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A03A8-2C73-4FB3-BB9E-5E8DD9595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80FE6A-BDD3-479A-88FB-06B24D2D3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0B3F3-36A8-485E-96D5-F724584C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996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1D295A-1DAC-4D48-B257-6FD5B6B996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50D20D-6F61-44E3-95FC-46AECA9590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FB063E-5C61-47A3-8017-E4AA821ED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DBA91-B8E2-4491-B3F7-6CC4B1A24C87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24E96-62CA-4E89-9734-D3951C4D4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C287B-AF7E-478C-9799-D5923EEFA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0B3F3-36A8-485E-96D5-F724584C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026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599B-21EE-4EF4-BD59-06876B2CB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A775-B893-4773-9658-CB38C6E6C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1B94C-E2E7-42F5-A21D-B62849AFC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DBA91-B8E2-4491-B3F7-6CC4B1A24C87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2D0BD-3155-4FCC-941A-29461CEED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EE334-84DA-4D1E-9BE3-C599AF8B8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0B3F3-36A8-485E-96D5-F724584C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434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A32F8-8CB1-4245-8177-7AB54642F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369B64-5FFF-426C-8984-39295B7E0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3963B7-17E5-4F47-9ACA-6F6D23DF0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DBA91-B8E2-4491-B3F7-6CC4B1A24C87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185C6A-F77F-4DA3-846F-E981327D0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5F4D9-9B11-4237-9369-918C1703B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0B3F3-36A8-485E-96D5-F724584C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198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A4C72-55F0-4F0B-A500-BA278D4A7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50A0D-A9E6-4137-8C99-2A2355479B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8707F9-08FD-472E-B2D7-4132C69E24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6969BB-AB59-4146-8F33-998B2DD6A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DBA91-B8E2-4491-B3F7-6CC4B1A24C87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37258C-3CC5-402E-9F99-BC7B14FB0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59701E-4054-442A-B1FC-ED745979B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0B3F3-36A8-485E-96D5-F724584C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151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5341B-B11F-4C68-BECF-E7BE4F398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413F8D-691B-4776-8DAB-F56217AF0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7046BF-579F-44D0-8359-AECDA10485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169290-8B44-495E-934A-B8D6E8F730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5FC474-4F81-43B8-A007-9482D1ABFA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34B1EB-98D3-4736-A013-42A8D0E11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DBA91-B8E2-4491-B3F7-6CC4B1A24C87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BE4546-7291-4B4A-AFCE-ED142BDB0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AB7AD5-E8CA-41A6-916F-DE1527C8F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0B3F3-36A8-485E-96D5-F724584C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89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15381-7EF5-4102-9378-46CEF0D78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7F0F87-42F8-4A12-935F-0975B8924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DBA91-B8E2-4491-B3F7-6CC4B1A24C87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BB5A62-D87E-4C17-95FE-DAF9D6A24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4AB12F-BDED-455A-8AF4-FEF3B6224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0B3F3-36A8-485E-96D5-F724584C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863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FC3389-510A-46C7-86DF-A7DD1671E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DBA91-B8E2-4491-B3F7-6CC4B1A24C87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B09026-9DB5-4035-A97F-B13901802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808196-F5B5-48CA-9AB6-F0D44948B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0B3F3-36A8-485E-96D5-F724584C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91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85D95-3656-4F78-A4BF-639AE4E39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DA1B6-DA87-4CA0-8772-243DA5E95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122B08-E317-4789-AB8C-D7353E922F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1D51C-C6EE-4EFC-88CB-F000F6CDC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DBA91-B8E2-4491-B3F7-6CC4B1A24C87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9892AC-CEBD-4C13-B2F1-87120415D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3B478-B46A-4EE7-9682-6DCE71760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0B3F3-36A8-485E-96D5-F724584C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181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B4F09-6247-4965-B5C7-2962E5C6B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3F51EE-0DA9-4D67-A47F-895B360C42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DC9572-FFEA-4DB3-B2CC-99A58B02DD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9BAA73-FCBE-411A-A4E1-91DFA46B0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DBA91-B8E2-4491-B3F7-6CC4B1A24C87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454C06-5F02-4621-AA71-E5A0AFE8E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67BB2E-29DB-4919-ACA9-59F5B57FD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0B3F3-36A8-485E-96D5-F724584C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647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8BC5EB-8149-44D6-9F83-260ACE82D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3F297A-7D0B-4FE7-81F2-CA38A391E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AEFA2-330B-4813-8E8C-B0A955DF5B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DBA91-B8E2-4491-B3F7-6CC4B1A24C87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CB48A0-D86D-42BF-9616-CD0EA93DB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AE98B-04A2-4F18-A036-EFDAB3A554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0B3F3-36A8-485E-96D5-F724584C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489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4FBD9A7-638E-48F1-BF77-10C1401AB3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15829" y="1368872"/>
            <a:ext cx="8160341" cy="349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2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D3469C7-59EA-4DC4-8CFA-86DD6B0F7AA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271982" y="897835"/>
            <a:ext cx="4700818" cy="5011505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D282A26-03EA-4FC3-BF4F-7953694D2DAC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21815" y="1746768"/>
            <a:ext cx="5674185" cy="3143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136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2F83D43-EAD4-47BE-8E3F-E213B11CD65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19269" y="2421178"/>
            <a:ext cx="6052931" cy="1255295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AE795E8-B1D2-4AAE-9497-034485619EC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096000" y="1876219"/>
            <a:ext cx="5536633" cy="3954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367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F18C88A-61B2-4CB2-896D-6077DCF279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67127" y="867984"/>
            <a:ext cx="6223863" cy="4532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397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68718F0-C9BF-411D-8985-841477C478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78521" y="2108200"/>
            <a:ext cx="7834958" cy="2656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357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C91593E-E513-441F-A7A7-7E1E0783C9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41194" y="541354"/>
            <a:ext cx="6903125" cy="5775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821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84CE7A6-DE8E-4469-90E9-546AE2E27E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92055" y="375676"/>
            <a:ext cx="6266414" cy="6106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789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307F454-0404-4B0F-84C5-C19C0242CC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39775" y="1691688"/>
            <a:ext cx="8512449" cy="3012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23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E865898-68A9-403D-9597-21797818FF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98301" y="1342076"/>
            <a:ext cx="8395397" cy="4173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834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33FBB49-E5C3-4102-B239-0C70AEE1776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40641" y="1960596"/>
            <a:ext cx="5032982" cy="2936806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B869A01-9C36-4979-BB2D-ED439A66BF9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473623" y="1648446"/>
            <a:ext cx="6718377" cy="3561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58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Hector Morales</dc:creator>
  <cp:lastModifiedBy>Hector Morales</cp:lastModifiedBy>
  <cp:revision>3</cp:revision>
  <dcterms:created xsi:type="dcterms:W3CDTF">2019-02-28T23:50:44Z</dcterms:created>
  <dcterms:modified xsi:type="dcterms:W3CDTF">2019-03-01T00:06:28Z</dcterms:modified>
</cp:coreProperties>
</file>