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207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8AC6F5-19CA-4FCD-BB80-842F0B4FD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12B9B6A-9909-4C9B-A2A4-59297755C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1A62B7-63A2-479A-9B64-F300C80A0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0061-A34A-44B4-9DA4-1C46CDB737F7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8EAA86-3D70-4191-8A08-37887DB9B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AA7582-1BD1-4221-9ECA-EC1E095C2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311D-412D-4EEB-8224-02E3282B3E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317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472708-1244-4BFE-9AD1-1FA809ED4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BF22CC-20E9-4FFF-AD9D-7925D8F2B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165067-73C6-49F1-8877-9066C0B16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0061-A34A-44B4-9DA4-1C46CDB737F7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9473C2-4088-4F0D-AC72-7BA047EF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1DF1BF-16CF-4F84-BA4E-D5C694CF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311D-412D-4EEB-8224-02E3282B3E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53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63AD91F-812F-4EF6-AA7D-ABF0E6FF7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0C850A-4DDC-440B-947F-AB987FABA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BB3846-2C0E-4539-A972-D4378843A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0061-A34A-44B4-9DA4-1C46CDB737F7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0B98F9-5808-4DDC-967B-0A29BBCCE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22F8E6-A743-41B1-B7BC-C5C2A7C97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311D-412D-4EEB-8224-02E3282B3E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25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7DA347-76BF-4692-8BFD-52F01E81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F16230-50BD-4BB7-8AAE-C6B73AE08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B69944-C2D0-41F7-9BCF-2B2C534DC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0061-A34A-44B4-9DA4-1C46CDB737F7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481435-3779-4194-8281-C2225254C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C57268-B209-4271-85BE-FD82142AD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311D-412D-4EEB-8224-02E3282B3E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4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CDE2DC-23F8-48BB-AC69-06F467434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369D28-482C-424E-9DC1-3E9DFB83C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7282B1-0B5D-43EC-AD77-D14F02C8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0061-A34A-44B4-9DA4-1C46CDB737F7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F363E5-C703-4050-A141-D833FF8E0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A00DC2-1597-4C38-809C-8E9D70D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311D-412D-4EEB-8224-02E3282B3E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896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0A6875-B5DD-4685-82D2-2A908AA1F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9C87B1-010B-4CB3-815A-F1B988659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865DAC6-08A8-4E71-93DA-AE2D1D018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12DBD5E-5FF9-49E9-80A8-B3835DCB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0061-A34A-44B4-9DA4-1C46CDB737F7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9A62BB1-CBA1-4EC8-B03D-040A8084D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FCF7039-25D2-49C1-A73F-43DAADB8A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311D-412D-4EEB-8224-02E3282B3E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94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B194B8-5BC3-462F-8BD7-6FC9A45F1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01D55F-D091-450E-A95E-4993C6CB6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C0BB58E-BFEA-4C6A-BAA3-87E5BAB3E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A1EE65B-640A-40D7-808A-11EBD0AD4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2401E3F-62E6-4670-A14A-74D2CC90B4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7EAFF3A-DBC9-42F1-B891-5FC511B59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0061-A34A-44B4-9DA4-1C46CDB737F7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C02D1AC-AC01-4A46-9CE7-E69F263B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9D5F64E-535A-480D-A541-134701349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311D-412D-4EEB-8224-02E3282B3E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91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B8476-0C75-4C64-933A-BB04E91C0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CAB763-5677-4C92-8F7A-B623E8A98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0061-A34A-44B4-9DA4-1C46CDB737F7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C7CC0E4-1DEC-4AE7-B45E-67DFEAB61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C2EA540-AC41-481F-8BF4-E24B8F3C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311D-412D-4EEB-8224-02E3282B3E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05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2C8515E-629F-4F1E-A42E-F9C384216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0061-A34A-44B4-9DA4-1C46CDB737F7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2636486-BB92-4D1F-BFBC-CAA1F5ACD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13D8915-EA68-4645-A91A-F56CAD8FA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311D-412D-4EEB-8224-02E3282B3E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70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55D4CF-0E28-462C-8886-6A57BA9DA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479ED7-41B6-4C6F-A8BD-2F8C4D2F8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19A2F97-F1E0-4D1A-B34B-E35E1C020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46E20C4-A8CA-4210-95A2-9C8F1309D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0061-A34A-44B4-9DA4-1C46CDB737F7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D6E0E63-AC04-4715-B075-F094FB813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94E1CDB-B3B4-4402-B632-E7F9A34F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311D-412D-4EEB-8224-02E3282B3E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6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383D9B-B628-4859-8028-88407F414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C7A2B6D-8DB3-4DCC-BEB2-5ED163040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EC53E36-EDBD-4E31-8DB2-E4A68F731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5291855-9275-4FAF-A171-693032C5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0061-A34A-44B4-9DA4-1C46CDB737F7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6452ED-90F0-4908-85F5-B0AB5FA55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FF2343-B875-4E5D-A508-E06729D36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311D-412D-4EEB-8224-02E3282B3E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40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2F60D59-A7E8-4023-BAE6-001B2EF96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A8D7AF-2A66-4EEE-9466-02A82996D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8D039C-F5EC-4210-A42A-E4B3C223CA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10061-A34A-44B4-9DA4-1C46CDB737F7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25F686-8BDA-4D5F-95FD-AF88AFA28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F2E4EE-C2E2-4A08-8D01-8F7B62F52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8311D-412D-4EEB-8224-02E3282B3E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05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76EFF5F-338F-492F-AB9E-0740B6B18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7186"/>
            <a:ext cx="12192000" cy="510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8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97DFD2-87E4-4130-843D-ECEFF986F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7186"/>
            <a:ext cx="12192000" cy="510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23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259CA86-AE5C-4306-8513-BC2C23D0C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7186"/>
            <a:ext cx="12192000" cy="510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20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0760EB-820C-4B6C-A651-8447B1CB2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7186"/>
            <a:ext cx="12192000" cy="510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66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Guanqiang Liu</dc:creator>
  <cp:lastModifiedBy>Guanqiang Liu</cp:lastModifiedBy>
  <cp:revision>1</cp:revision>
  <dcterms:created xsi:type="dcterms:W3CDTF">2020-04-13T02:37:58Z</dcterms:created>
  <dcterms:modified xsi:type="dcterms:W3CDTF">2020-04-13T02:40:03Z</dcterms:modified>
</cp:coreProperties>
</file>