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handoutMasterIdLst>
    <p:handoutMasterId r:id="rId69"/>
  </p:handoutMasterIdLst>
  <p:sldIdLst>
    <p:sldId id="256" r:id="rId2"/>
    <p:sldId id="257" r:id="rId3"/>
    <p:sldId id="331" r:id="rId4"/>
    <p:sldId id="332" r:id="rId5"/>
    <p:sldId id="333" r:id="rId6"/>
    <p:sldId id="334" r:id="rId7"/>
    <p:sldId id="335" r:id="rId8"/>
    <p:sldId id="258" r:id="rId9"/>
    <p:sldId id="259" r:id="rId10"/>
    <p:sldId id="260" r:id="rId11"/>
    <p:sldId id="261" r:id="rId12"/>
    <p:sldId id="262" r:id="rId13"/>
    <p:sldId id="263" r:id="rId14"/>
    <p:sldId id="320" r:id="rId15"/>
    <p:sldId id="321" r:id="rId16"/>
    <p:sldId id="322" r:id="rId17"/>
    <p:sldId id="323" r:id="rId18"/>
    <p:sldId id="324" r:id="rId19"/>
    <p:sldId id="325" r:id="rId20"/>
    <p:sldId id="326" r:id="rId21"/>
    <p:sldId id="327" r:id="rId22"/>
    <p:sldId id="328" r:id="rId23"/>
    <p:sldId id="329" r:id="rId24"/>
    <p:sldId id="330" r:id="rId25"/>
    <p:sldId id="264" r:id="rId26"/>
    <p:sldId id="265" r:id="rId27"/>
    <p:sldId id="266" r:id="rId28"/>
    <p:sldId id="267" r:id="rId29"/>
    <p:sldId id="268" r:id="rId30"/>
    <p:sldId id="344" r:id="rId31"/>
    <p:sldId id="345" r:id="rId32"/>
    <p:sldId id="269" r:id="rId33"/>
    <p:sldId id="270" r:id="rId34"/>
    <p:sldId id="271" r:id="rId35"/>
    <p:sldId id="272" r:id="rId36"/>
    <p:sldId id="273" r:id="rId37"/>
    <p:sldId id="274" r:id="rId38"/>
    <p:sldId id="275" r:id="rId39"/>
    <p:sldId id="276" r:id="rId40"/>
    <p:sldId id="342" r:id="rId41"/>
    <p:sldId id="343" r:id="rId42"/>
    <p:sldId id="294" r:id="rId43"/>
    <p:sldId id="336" r:id="rId44"/>
    <p:sldId id="337" r:id="rId45"/>
    <p:sldId id="338" r:id="rId46"/>
    <p:sldId id="339" r:id="rId47"/>
    <p:sldId id="340" r:id="rId48"/>
    <p:sldId id="295" r:id="rId49"/>
    <p:sldId id="296" r:id="rId50"/>
    <p:sldId id="297" r:id="rId51"/>
    <p:sldId id="298" r:id="rId52"/>
    <p:sldId id="299" r:id="rId53"/>
    <p:sldId id="300" r:id="rId54"/>
    <p:sldId id="301" r:id="rId55"/>
    <p:sldId id="303" r:id="rId56"/>
    <p:sldId id="304" r:id="rId57"/>
    <p:sldId id="305" r:id="rId58"/>
    <p:sldId id="306" r:id="rId59"/>
    <p:sldId id="307" r:id="rId60"/>
    <p:sldId id="308" r:id="rId61"/>
    <p:sldId id="310" r:id="rId62"/>
    <p:sldId id="311" r:id="rId63"/>
    <p:sldId id="341" r:id="rId64"/>
    <p:sldId id="312" r:id="rId65"/>
    <p:sldId id="313" r:id="rId66"/>
    <p:sldId id="314" r:id="rId6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856"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34" tIns="46568" rIns="93134" bIns="46568"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153603" name="Rectangle 3"/>
          <p:cNvSpPr>
            <a:spLocks noGrp="1" noChangeArrowheads="1"/>
          </p:cNvSpPr>
          <p:nvPr>
            <p:ph type="dt" sz="quarter" idx="1"/>
          </p:nvPr>
        </p:nvSpPr>
        <p:spPr bwMode="auto">
          <a:xfrm>
            <a:off x="3970338" y="0"/>
            <a:ext cx="3038475" cy="463550"/>
          </a:xfrm>
          <a:prstGeom prst="rect">
            <a:avLst/>
          </a:prstGeom>
          <a:noFill/>
          <a:ln w="9525">
            <a:noFill/>
            <a:miter lim="800000"/>
            <a:headEnd/>
            <a:tailEnd/>
          </a:ln>
          <a:effectLst/>
        </p:spPr>
        <p:txBody>
          <a:bodyPr vert="horz" wrap="square" lIns="93134" tIns="46568" rIns="93134" bIns="46568"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153604"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93134" tIns="46568" rIns="93134" bIns="46568"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153605" name="Rectangle 5"/>
          <p:cNvSpPr>
            <a:spLocks noGrp="1" noChangeArrowheads="1"/>
          </p:cNvSpPr>
          <p:nvPr>
            <p:ph type="sldNum" sz="quarter" idx="3"/>
          </p:nvPr>
        </p:nvSpPr>
        <p:spPr bwMode="auto">
          <a:xfrm>
            <a:off x="3970338" y="8831263"/>
            <a:ext cx="3038475" cy="463550"/>
          </a:xfrm>
          <a:prstGeom prst="rect">
            <a:avLst/>
          </a:prstGeom>
          <a:noFill/>
          <a:ln w="9525">
            <a:noFill/>
            <a:miter lim="800000"/>
            <a:headEnd/>
            <a:tailEnd/>
          </a:ln>
          <a:effectLst/>
        </p:spPr>
        <p:txBody>
          <a:bodyPr vert="horz" wrap="square" lIns="93134" tIns="46568" rIns="93134" bIns="46568" numCol="1" anchor="b" anchorCtr="0" compatLnSpc="1">
            <a:prstTxWarp prst="textNoShape">
              <a:avLst/>
            </a:prstTxWarp>
          </a:bodyPr>
          <a:lstStyle>
            <a:lvl1pPr algn="r" defTabSz="931863">
              <a:defRPr sz="1200"/>
            </a:lvl1pPr>
          </a:lstStyle>
          <a:p>
            <a:fld id="{7CAEA048-ACB8-4280-9A0F-D2C7E1055416}"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34" tIns="46568" rIns="93134" bIns="46568"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7171" name="Rectangle 3"/>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3134" tIns="46568" rIns="93134" bIns="46568"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69636" name="Rectangle 4"/>
          <p:cNvSpPr>
            <a:spLocks noRot="1" noChangeArrowheads="1" noTextEdit="1"/>
          </p:cNvSpPr>
          <p:nvPr>
            <p:ph type="sldImg" idx="2"/>
          </p:nvPr>
        </p:nvSpPr>
        <p:spPr bwMode="auto">
          <a:xfrm>
            <a:off x="1181100" y="696913"/>
            <a:ext cx="4649788"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700088" y="4414838"/>
            <a:ext cx="5610225" cy="4184650"/>
          </a:xfrm>
          <a:prstGeom prst="rect">
            <a:avLst/>
          </a:prstGeom>
          <a:noFill/>
          <a:ln w="9525">
            <a:noFill/>
            <a:miter lim="800000"/>
            <a:headEnd/>
            <a:tailEnd/>
          </a:ln>
          <a:effectLst/>
        </p:spPr>
        <p:txBody>
          <a:bodyPr vert="horz" wrap="square" lIns="93134" tIns="46568" rIns="93134" bIns="465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3134" tIns="46568" rIns="93134" bIns="46568"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3134" tIns="46568" rIns="93134" bIns="46568" numCol="1" anchor="b" anchorCtr="0" compatLnSpc="1">
            <a:prstTxWarp prst="textNoShape">
              <a:avLst/>
            </a:prstTxWarp>
          </a:bodyPr>
          <a:lstStyle>
            <a:lvl1pPr algn="r" defTabSz="931863">
              <a:defRPr sz="1200"/>
            </a:lvl1pPr>
          </a:lstStyle>
          <a:p>
            <a:fld id="{7C83CED6-33C7-4805-880D-03F210E6ABF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E744734-3C3C-4DB7-B988-669E34DE1C2F}" type="slidenum">
              <a:rPr lang="en-US" altLang="en-US"/>
              <a:pPr eaLnBrk="1" hangingPunct="1"/>
              <a:t>8</a:t>
            </a:fld>
            <a:endParaRPr lang="en-US" altLang="en-US"/>
          </a:p>
        </p:txBody>
      </p:sp>
      <p:sp>
        <p:nvSpPr>
          <p:cNvPr id="70659" name="Rectangle 2"/>
          <p:cNvSpPr>
            <a:spLocks noRot="1" noChangeArrowheads="1" noTextEdit="1"/>
          </p:cNvSpPr>
          <p:nvPr>
            <p:ph type="sldImg"/>
          </p:nvPr>
        </p:nvSpPr>
        <p:spPr>
          <a:xfrm>
            <a:off x="1190625" y="708025"/>
            <a:ext cx="4627563" cy="3470275"/>
          </a:xfrm>
          <a:ln w="12700" cap="flat">
            <a:solidFill>
              <a:schemeClr val="tx1"/>
            </a:solidFill>
          </a:ln>
        </p:spPr>
      </p:sp>
      <p:sp>
        <p:nvSpPr>
          <p:cNvPr id="70660" name="Rectangle 3"/>
          <p:cNvSpPr>
            <a:spLocks noGrp="1" noChangeArrowheads="1"/>
          </p:cNvSpPr>
          <p:nvPr>
            <p:ph type="body" idx="1"/>
          </p:nvPr>
        </p:nvSpPr>
        <p:spPr>
          <a:xfrm>
            <a:off x="935038" y="4414838"/>
            <a:ext cx="5138737"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376" tIns="47987" rIns="94376" bIns="47987"/>
          <a:lstStyle/>
          <a:p>
            <a:pPr defTabSz="958850" eaLnBrk="1" hangingPunct="1"/>
            <a:endParaRPr lang="en-US" altLang="en-US" smtClean="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8EAAC6A-BE3D-4D73-844E-7A94F955F75E}" type="slidenum">
              <a:rPr lang="en-US" altLang="en-US"/>
              <a:pPr eaLnBrk="1" hangingPunct="1"/>
              <a:t>55</a:t>
            </a:fld>
            <a:endParaRPr lang="en-US" altLang="en-US"/>
          </a:p>
        </p:txBody>
      </p:sp>
      <p:sp>
        <p:nvSpPr>
          <p:cNvPr id="79875" name="Rectangle 2"/>
          <p:cNvSpPr>
            <a:spLocks noRot="1" noChangeArrowheads="1" noTextEdit="1"/>
          </p:cNvSpPr>
          <p:nvPr>
            <p:ph type="sldImg"/>
          </p:nvPr>
        </p:nvSpPr>
        <p:spPr>
          <a:xfrm>
            <a:off x="1182688" y="696913"/>
            <a:ext cx="4646612" cy="3484562"/>
          </a:xfrm>
          <a:ln w="12700" cap="flat">
            <a:solidFill>
              <a:schemeClr val="tx1"/>
            </a:solidFill>
          </a:ln>
        </p:spPr>
      </p:sp>
      <p:sp>
        <p:nvSpPr>
          <p:cNvPr id="79876"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3F9B604-B582-4568-BECA-B04925B89001}" type="slidenum">
              <a:rPr lang="en-US" altLang="en-US"/>
              <a:pPr eaLnBrk="1" hangingPunct="1"/>
              <a:t>56</a:t>
            </a:fld>
            <a:endParaRPr lang="en-US" altLang="en-US"/>
          </a:p>
        </p:txBody>
      </p:sp>
      <p:sp>
        <p:nvSpPr>
          <p:cNvPr id="80899" name="Rectangle 2"/>
          <p:cNvSpPr>
            <a:spLocks noRot="1" noChangeArrowheads="1" noTextEdit="1"/>
          </p:cNvSpPr>
          <p:nvPr>
            <p:ph type="sldImg"/>
          </p:nvPr>
        </p:nvSpPr>
        <p:spPr>
          <a:xfrm>
            <a:off x="1182688" y="696913"/>
            <a:ext cx="4646612" cy="3484562"/>
          </a:xfrm>
          <a:ln w="12700" cap="flat">
            <a:solidFill>
              <a:schemeClr val="tx1"/>
            </a:solidFill>
          </a:ln>
        </p:spPr>
      </p:sp>
      <p:sp>
        <p:nvSpPr>
          <p:cNvPr id="80900"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6C607CC-DB59-41E5-BF23-C2E2DAC9041F}" type="slidenum">
              <a:rPr lang="en-US" altLang="en-US"/>
              <a:pPr eaLnBrk="1" hangingPunct="1"/>
              <a:t>57</a:t>
            </a:fld>
            <a:endParaRPr lang="en-US" altLang="en-US"/>
          </a:p>
        </p:txBody>
      </p:sp>
      <p:sp>
        <p:nvSpPr>
          <p:cNvPr id="81923" name="Rectangle 2"/>
          <p:cNvSpPr>
            <a:spLocks noRot="1" noChangeArrowheads="1" noTextEdit="1"/>
          </p:cNvSpPr>
          <p:nvPr>
            <p:ph type="sldImg"/>
          </p:nvPr>
        </p:nvSpPr>
        <p:spPr>
          <a:xfrm>
            <a:off x="1182688" y="696913"/>
            <a:ext cx="4646612" cy="3484562"/>
          </a:xfrm>
          <a:ln w="12700" cap="flat">
            <a:solidFill>
              <a:schemeClr val="tx1"/>
            </a:solidFill>
          </a:ln>
        </p:spPr>
      </p:sp>
      <p:sp>
        <p:nvSpPr>
          <p:cNvPr id="81924"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BF379A4-4B39-4761-8223-44DF8AADAC24}" type="slidenum">
              <a:rPr lang="en-US" altLang="en-US"/>
              <a:pPr eaLnBrk="1" hangingPunct="1"/>
              <a:t>58</a:t>
            </a:fld>
            <a:endParaRPr lang="en-US" altLang="en-US"/>
          </a:p>
        </p:txBody>
      </p:sp>
      <p:sp>
        <p:nvSpPr>
          <p:cNvPr id="82947" name="Rectangle 2"/>
          <p:cNvSpPr>
            <a:spLocks noRot="1" noChangeArrowheads="1" noTextEdit="1"/>
          </p:cNvSpPr>
          <p:nvPr>
            <p:ph type="sldImg"/>
          </p:nvPr>
        </p:nvSpPr>
        <p:spPr>
          <a:xfrm>
            <a:off x="1182688" y="696913"/>
            <a:ext cx="4646612" cy="3484562"/>
          </a:xfrm>
          <a:ln w="12700" cap="flat">
            <a:solidFill>
              <a:schemeClr val="tx1"/>
            </a:solidFill>
          </a:ln>
        </p:spPr>
      </p:sp>
      <p:sp>
        <p:nvSpPr>
          <p:cNvPr id="82948"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990B94F-32C9-4436-A83A-687FFF581D1D}" type="slidenum">
              <a:rPr lang="en-US" altLang="en-US"/>
              <a:pPr eaLnBrk="1" hangingPunct="1"/>
              <a:t>59</a:t>
            </a:fld>
            <a:endParaRPr lang="en-US" altLang="en-US"/>
          </a:p>
        </p:txBody>
      </p:sp>
      <p:sp>
        <p:nvSpPr>
          <p:cNvPr id="83971" name="Rectangle 2"/>
          <p:cNvSpPr>
            <a:spLocks noRot="1" noChangeArrowheads="1" noTextEdit="1"/>
          </p:cNvSpPr>
          <p:nvPr>
            <p:ph type="sldImg"/>
          </p:nvPr>
        </p:nvSpPr>
        <p:spPr>
          <a:xfrm>
            <a:off x="1182688" y="696913"/>
            <a:ext cx="4646612" cy="3484562"/>
          </a:xfrm>
          <a:ln w="12700" cap="flat">
            <a:solidFill>
              <a:schemeClr val="tx1"/>
            </a:solidFill>
          </a:ln>
        </p:spPr>
      </p:sp>
      <p:sp>
        <p:nvSpPr>
          <p:cNvPr id="83972"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EC13A23-C5B2-44C2-BB37-A91F83F90C30}" type="slidenum">
              <a:rPr lang="en-US" altLang="en-US"/>
              <a:pPr eaLnBrk="1" hangingPunct="1"/>
              <a:t>60</a:t>
            </a:fld>
            <a:endParaRPr lang="en-US" altLang="en-US"/>
          </a:p>
        </p:txBody>
      </p:sp>
      <p:sp>
        <p:nvSpPr>
          <p:cNvPr id="84995" name="Rectangle 2"/>
          <p:cNvSpPr>
            <a:spLocks noRot="1" noChangeArrowheads="1" noTextEdit="1"/>
          </p:cNvSpPr>
          <p:nvPr>
            <p:ph type="sldImg"/>
          </p:nvPr>
        </p:nvSpPr>
        <p:spPr>
          <a:xfrm>
            <a:off x="1182688" y="696913"/>
            <a:ext cx="4646612" cy="3484562"/>
          </a:xfrm>
          <a:ln w="12700" cap="flat">
            <a:solidFill>
              <a:schemeClr val="tx1"/>
            </a:solidFill>
          </a:ln>
        </p:spPr>
      </p:sp>
      <p:sp>
        <p:nvSpPr>
          <p:cNvPr id="84996"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E9553B-22F4-42DB-9A28-587FD51B32DC}" type="slidenum">
              <a:rPr lang="en-US" altLang="en-US"/>
              <a:pPr eaLnBrk="1" hangingPunct="1"/>
              <a:t>61</a:t>
            </a:fld>
            <a:endParaRPr lang="en-US" altLang="en-US"/>
          </a:p>
        </p:txBody>
      </p:sp>
      <p:sp>
        <p:nvSpPr>
          <p:cNvPr id="86019" name="Rectangle 2"/>
          <p:cNvSpPr>
            <a:spLocks noRot="1" noChangeArrowheads="1" noTextEdit="1"/>
          </p:cNvSpPr>
          <p:nvPr>
            <p:ph type="sldImg"/>
          </p:nvPr>
        </p:nvSpPr>
        <p:spPr>
          <a:xfrm>
            <a:off x="1182688" y="696913"/>
            <a:ext cx="4646612" cy="3484562"/>
          </a:xfrm>
          <a:ln w="12700" cap="flat">
            <a:solidFill>
              <a:schemeClr val="tx1"/>
            </a:solidFill>
          </a:ln>
        </p:spPr>
      </p:sp>
      <p:sp>
        <p:nvSpPr>
          <p:cNvPr id="86020"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3B1C543-56A7-494D-BEA9-785053B55E35}" type="slidenum">
              <a:rPr lang="en-US" altLang="en-US"/>
              <a:pPr eaLnBrk="1" hangingPunct="1"/>
              <a:t>42</a:t>
            </a:fld>
            <a:endParaRPr lang="en-US" altLang="en-US"/>
          </a:p>
        </p:txBody>
      </p:sp>
      <p:sp>
        <p:nvSpPr>
          <p:cNvPr id="71683" name="Rectangle 2"/>
          <p:cNvSpPr>
            <a:spLocks noRot="1" noChangeArrowheads="1" noTextEdit="1"/>
          </p:cNvSpPr>
          <p:nvPr>
            <p:ph type="sldImg"/>
          </p:nvPr>
        </p:nvSpPr>
        <p:spPr>
          <a:xfrm>
            <a:off x="1182688" y="696913"/>
            <a:ext cx="4646612" cy="3484562"/>
          </a:xfrm>
          <a:ln w="12700" cap="flat">
            <a:solidFill>
              <a:schemeClr val="tx1"/>
            </a:solidFill>
          </a:ln>
        </p:spPr>
      </p:sp>
      <p:sp>
        <p:nvSpPr>
          <p:cNvPr id="71684"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0AD8F6-F0DC-4A9D-88BD-ABFFE2EFE6A5}" type="slidenum">
              <a:rPr lang="en-US" altLang="en-US"/>
              <a:pPr eaLnBrk="1" hangingPunct="1"/>
              <a:t>48</a:t>
            </a:fld>
            <a:endParaRPr lang="en-US" altLang="en-US"/>
          </a:p>
        </p:txBody>
      </p:sp>
      <p:sp>
        <p:nvSpPr>
          <p:cNvPr id="72707" name="Rectangle 2"/>
          <p:cNvSpPr>
            <a:spLocks noRot="1" noChangeArrowheads="1" noTextEdit="1"/>
          </p:cNvSpPr>
          <p:nvPr>
            <p:ph type="sldImg"/>
          </p:nvPr>
        </p:nvSpPr>
        <p:spPr>
          <a:xfrm>
            <a:off x="1182688" y="696913"/>
            <a:ext cx="4646612" cy="3484562"/>
          </a:xfrm>
          <a:ln w="12700" cap="flat">
            <a:solidFill>
              <a:schemeClr val="tx1"/>
            </a:solidFill>
          </a:ln>
        </p:spPr>
      </p:sp>
      <p:sp>
        <p:nvSpPr>
          <p:cNvPr id="72708"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6D790D5-DF0C-40D7-AAE9-48D6218F7195}" type="slidenum">
              <a:rPr lang="en-US" altLang="en-US"/>
              <a:pPr eaLnBrk="1" hangingPunct="1"/>
              <a:t>49</a:t>
            </a:fld>
            <a:endParaRPr lang="en-US" altLang="en-US"/>
          </a:p>
        </p:txBody>
      </p:sp>
      <p:sp>
        <p:nvSpPr>
          <p:cNvPr id="73731" name="Rectangle 2"/>
          <p:cNvSpPr>
            <a:spLocks noRot="1" noChangeArrowheads="1" noTextEdit="1"/>
          </p:cNvSpPr>
          <p:nvPr>
            <p:ph type="sldImg"/>
          </p:nvPr>
        </p:nvSpPr>
        <p:spPr>
          <a:xfrm>
            <a:off x="1182688" y="696913"/>
            <a:ext cx="4646612" cy="3484562"/>
          </a:xfrm>
          <a:ln w="12700" cap="flat">
            <a:solidFill>
              <a:schemeClr val="tx1"/>
            </a:solidFill>
          </a:ln>
        </p:spPr>
      </p:sp>
      <p:sp>
        <p:nvSpPr>
          <p:cNvPr id="73732"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B73B7F8-5BF2-40BC-8968-684EEEF3F8CE}" type="slidenum">
              <a:rPr lang="en-US" altLang="en-US"/>
              <a:pPr eaLnBrk="1" hangingPunct="1"/>
              <a:t>50</a:t>
            </a:fld>
            <a:endParaRPr lang="en-US" altLang="en-US"/>
          </a:p>
        </p:txBody>
      </p:sp>
      <p:sp>
        <p:nvSpPr>
          <p:cNvPr id="74755" name="Rectangle 2"/>
          <p:cNvSpPr>
            <a:spLocks noRot="1" noChangeArrowheads="1" noTextEdit="1"/>
          </p:cNvSpPr>
          <p:nvPr>
            <p:ph type="sldImg"/>
          </p:nvPr>
        </p:nvSpPr>
        <p:spPr>
          <a:xfrm>
            <a:off x="1182688" y="696913"/>
            <a:ext cx="4646612" cy="3484562"/>
          </a:xfrm>
          <a:ln w="12700" cap="flat">
            <a:solidFill>
              <a:schemeClr val="tx1"/>
            </a:solidFill>
          </a:ln>
        </p:spPr>
      </p:sp>
      <p:sp>
        <p:nvSpPr>
          <p:cNvPr id="74756"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AEF24DD-4D84-45AC-8364-55B8874D8EC2}" type="slidenum">
              <a:rPr lang="en-US" altLang="en-US"/>
              <a:pPr eaLnBrk="1" hangingPunct="1"/>
              <a:t>51</a:t>
            </a:fld>
            <a:endParaRPr lang="en-US" altLang="en-US"/>
          </a:p>
        </p:txBody>
      </p:sp>
      <p:sp>
        <p:nvSpPr>
          <p:cNvPr id="75779" name="Rectangle 2"/>
          <p:cNvSpPr>
            <a:spLocks noRot="1" noChangeArrowheads="1" noTextEdit="1"/>
          </p:cNvSpPr>
          <p:nvPr>
            <p:ph type="sldImg"/>
          </p:nvPr>
        </p:nvSpPr>
        <p:spPr>
          <a:xfrm>
            <a:off x="1182688" y="696913"/>
            <a:ext cx="4646612" cy="3484562"/>
          </a:xfrm>
          <a:ln w="12700" cap="flat">
            <a:solidFill>
              <a:schemeClr val="tx1"/>
            </a:solidFill>
          </a:ln>
        </p:spPr>
      </p:sp>
      <p:sp>
        <p:nvSpPr>
          <p:cNvPr id="75780"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2268653-5454-4E13-9FD9-EFCD6CD64F4D}" type="slidenum">
              <a:rPr lang="en-US" altLang="en-US"/>
              <a:pPr eaLnBrk="1" hangingPunct="1"/>
              <a:t>52</a:t>
            </a:fld>
            <a:endParaRPr lang="en-US" altLang="en-US"/>
          </a:p>
        </p:txBody>
      </p:sp>
      <p:sp>
        <p:nvSpPr>
          <p:cNvPr id="76803" name="Rectangle 2"/>
          <p:cNvSpPr>
            <a:spLocks noRot="1" noChangeArrowheads="1" noTextEdit="1"/>
          </p:cNvSpPr>
          <p:nvPr>
            <p:ph type="sldImg"/>
          </p:nvPr>
        </p:nvSpPr>
        <p:spPr>
          <a:xfrm>
            <a:off x="1182688" y="696913"/>
            <a:ext cx="4646612" cy="3484562"/>
          </a:xfrm>
          <a:ln w="12700" cap="flat">
            <a:solidFill>
              <a:schemeClr val="tx1"/>
            </a:solidFill>
          </a:ln>
        </p:spPr>
      </p:sp>
      <p:sp>
        <p:nvSpPr>
          <p:cNvPr id="76804"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F103824-0A13-4847-B85F-E51933FA250E}" type="slidenum">
              <a:rPr lang="en-US" altLang="en-US"/>
              <a:pPr eaLnBrk="1" hangingPunct="1"/>
              <a:t>53</a:t>
            </a:fld>
            <a:endParaRPr lang="en-US" altLang="en-US"/>
          </a:p>
        </p:txBody>
      </p:sp>
      <p:sp>
        <p:nvSpPr>
          <p:cNvPr id="77827" name="Rectangle 2"/>
          <p:cNvSpPr>
            <a:spLocks noRot="1" noChangeArrowheads="1" noTextEdit="1"/>
          </p:cNvSpPr>
          <p:nvPr>
            <p:ph type="sldImg"/>
          </p:nvPr>
        </p:nvSpPr>
        <p:spPr>
          <a:xfrm>
            <a:off x="1182688" y="696913"/>
            <a:ext cx="4646612" cy="3484562"/>
          </a:xfrm>
          <a:ln w="12700" cap="flat">
            <a:solidFill>
              <a:schemeClr val="tx1"/>
            </a:solidFill>
          </a:ln>
        </p:spPr>
      </p:sp>
      <p:sp>
        <p:nvSpPr>
          <p:cNvPr id="77828"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7E7F4F3-50FD-4354-AA9B-8F52B62D8CAF}" type="slidenum">
              <a:rPr lang="en-US" altLang="en-US"/>
              <a:pPr eaLnBrk="1" hangingPunct="1"/>
              <a:t>54</a:t>
            </a:fld>
            <a:endParaRPr lang="en-US" altLang="en-US"/>
          </a:p>
        </p:txBody>
      </p:sp>
      <p:sp>
        <p:nvSpPr>
          <p:cNvPr id="78851" name="Rectangle 2"/>
          <p:cNvSpPr>
            <a:spLocks noRot="1" noChangeArrowheads="1" noTextEdit="1"/>
          </p:cNvSpPr>
          <p:nvPr>
            <p:ph type="sldImg"/>
          </p:nvPr>
        </p:nvSpPr>
        <p:spPr>
          <a:xfrm>
            <a:off x="1182688" y="696913"/>
            <a:ext cx="4646612" cy="3484562"/>
          </a:xfrm>
          <a:ln w="12700" cap="flat">
            <a:solidFill>
              <a:schemeClr val="tx1"/>
            </a:solidFill>
          </a:ln>
        </p:spPr>
      </p:sp>
      <p:sp>
        <p:nvSpPr>
          <p:cNvPr id="78852" name="Rectangle 3"/>
          <p:cNvSpPr>
            <a:spLocks noGrp="1" noChangeArrowheads="1"/>
          </p:cNvSpPr>
          <p:nvPr>
            <p:ph type="body" idx="1"/>
          </p:nvPr>
        </p:nvSpPr>
        <p:spPr>
          <a:xfrm>
            <a:off x="931863" y="4413250"/>
            <a:ext cx="5141912" cy="4186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0" tIns="46896" rIns="93790" bIns="46896"/>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AAC2ACE-B16A-4EE7-8479-46368611481D}" type="slidenum">
              <a:rPr lang="en-US" altLang="en-US"/>
              <a:pPr/>
              <a:t>‹#›</a:t>
            </a:fld>
            <a:endParaRPr lang="en-US" altLang="en-US"/>
          </a:p>
        </p:txBody>
      </p:sp>
    </p:spTree>
    <p:extLst>
      <p:ext uri="{BB962C8B-B14F-4D97-AF65-F5344CB8AC3E}">
        <p14:creationId xmlns:p14="http://schemas.microsoft.com/office/powerpoint/2010/main" val="245977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9EE3BF-278D-4BED-AE0E-0EC6F63FAA2F}" type="slidenum">
              <a:rPr lang="en-US" altLang="en-US"/>
              <a:pPr/>
              <a:t>‹#›</a:t>
            </a:fld>
            <a:endParaRPr lang="en-US" altLang="en-US"/>
          </a:p>
        </p:txBody>
      </p:sp>
    </p:spTree>
    <p:extLst>
      <p:ext uri="{BB962C8B-B14F-4D97-AF65-F5344CB8AC3E}">
        <p14:creationId xmlns:p14="http://schemas.microsoft.com/office/powerpoint/2010/main" val="349633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A021598-58C6-4327-B79E-2E40126DA72F}" type="slidenum">
              <a:rPr lang="en-US" altLang="en-US"/>
              <a:pPr/>
              <a:t>‹#›</a:t>
            </a:fld>
            <a:endParaRPr lang="en-US" altLang="en-US"/>
          </a:p>
        </p:txBody>
      </p:sp>
    </p:spTree>
    <p:extLst>
      <p:ext uri="{BB962C8B-B14F-4D97-AF65-F5344CB8AC3E}">
        <p14:creationId xmlns:p14="http://schemas.microsoft.com/office/powerpoint/2010/main" val="591662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058DB29-C3E5-447E-A12A-52EE464A0FD1}" type="slidenum">
              <a:rPr lang="en-US" altLang="en-US"/>
              <a:pPr/>
              <a:t>‹#›</a:t>
            </a:fld>
            <a:endParaRPr lang="en-US" altLang="en-US"/>
          </a:p>
        </p:txBody>
      </p:sp>
    </p:spTree>
    <p:extLst>
      <p:ext uri="{BB962C8B-B14F-4D97-AF65-F5344CB8AC3E}">
        <p14:creationId xmlns:p14="http://schemas.microsoft.com/office/powerpoint/2010/main" val="1443502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FF31C45-C942-416F-9D36-45B3F1473CFC}" type="slidenum">
              <a:rPr lang="en-US" altLang="en-US"/>
              <a:pPr/>
              <a:t>‹#›</a:t>
            </a:fld>
            <a:endParaRPr lang="en-US" altLang="en-US"/>
          </a:p>
        </p:txBody>
      </p:sp>
    </p:spTree>
    <p:extLst>
      <p:ext uri="{BB962C8B-B14F-4D97-AF65-F5344CB8AC3E}">
        <p14:creationId xmlns:p14="http://schemas.microsoft.com/office/powerpoint/2010/main" val="4196303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84147C5-4164-4A90-82A2-FEAD1D1BFAC8}" type="slidenum">
              <a:rPr lang="en-US" altLang="en-US"/>
              <a:pPr/>
              <a:t>‹#›</a:t>
            </a:fld>
            <a:endParaRPr lang="en-US" altLang="en-US"/>
          </a:p>
        </p:txBody>
      </p:sp>
    </p:spTree>
    <p:extLst>
      <p:ext uri="{BB962C8B-B14F-4D97-AF65-F5344CB8AC3E}">
        <p14:creationId xmlns:p14="http://schemas.microsoft.com/office/powerpoint/2010/main" val="799501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420AD995-ABB3-4828-BE48-D2E6D0054D37}" type="slidenum">
              <a:rPr lang="en-US" altLang="en-US"/>
              <a:pPr/>
              <a:t>‹#›</a:t>
            </a:fld>
            <a:endParaRPr lang="en-US" altLang="en-US"/>
          </a:p>
        </p:txBody>
      </p:sp>
    </p:spTree>
    <p:extLst>
      <p:ext uri="{BB962C8B-B14F-4D97-AF65-F5344CB8AC3E}">
        <p14:creationId xmlns:p14="http://schemas.microsoft.com/office/powerpoint/2010/main" val="1258810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2228E6A-E3C6-48B5-B27E-54346A74ABFF}" type="slidenum">
              <a:rPr lang="en-US" altLang="en-US"/>
              <a:pPr/>
              <a:t>‹#›</a:t>
            </a:fld>
            <a:endParaRPr lang="en-US" altLang="en-US"/>
          </a:p>
        </p:txBody>
      </p:sp>
    </p:spTree>
    <p:extLst>
      <p:ext uri="{BB962C8B-B14F-4D97-AF65-F5344CB8AC3E}">
        <p14:creationId xmlns:p14="http://schemas.microsoft.com/office/powerpoint/2010/main" val="4179917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F16F0CD-C877-4C2D-83E7-DDB00DCC3281}" type="slidenum">
              <a:rPr lang="en-US" altLang="en-US"/>
              <a:pPr/>
              <a:t>‹#›</a:t>
            </a:fld>
            <a:endParaRPr lang="en-US" altLang="en-US"/>
          </a:p>
        </p:txBody>
      </p:sp>
    </p:spTree>
    <p:extLst>
      <p:ext uri="{BB962C8B-B14F-4D97-AF65-F5344CB8AC3E}">
        <p14:creationId xmlns:p14="http://schemas.microsoft.com/office/powerpoint/2010/main" val="289854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4AE39B9-6DAB-4754-ADA9-6E5B349EC572}" type="slidenum">
              <a:rPr lang="en-US" altLang="en-US"/>
              <a:pPr/>
              <a:t>‹#›</a:t>
            </a:fld>
            <a:endParaRPr lang="en-US" altLang="en-US"/>
          </a:p>
        </p:txBody>
      </p:sp>
    </p:spTree>
    <p:extLst>
      <p:ext uri="{BB962C8B-B14F-4D97-AF65-F5344CB8AC3E}">
        <p14:creationId xmlns:p14="http://schemas.microsoft.com/office/powerpoint/2010/main" val="1302268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EBA4BFAC-9863-431D-8C50-8DA64261CDB6}" type="slidenum">
              <a:rPr lang="en-US" altLang="en-US"/>
              <a:pPr/>
              <a:t>‹#›</a:t>
            </a:fld>
            <a:endParaRPr lang="en-US" altLang="en-US"/>
          </a:p>
        </p:txBody>
      </p:sp>
    </p:spTree>
    <p:extLst>
      <p:ext uri="{BB962C8B-B14F-4D97-AF65-F5344CB8AC3E}">
        <p14:creationId xmlns:p14="http://schemas.microsoft.com/office/powerpoint/2010/main" val="210071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78BA808-3031-403C-A902-16A57D845ABB}" type="slidenum">
              <a:rPr lang="en-US" altLang="en-US"/>
              <a:pPr/>
              <a:t>‹#›</a:t>
            </a:fld>
            <a:endParaRPr lang="en-US" altLang="en-US"/>
          </a:p>
        </p:txBody>
      </p:sp>
    </p:spTree>
    <p:extLst>
      <p:ext uri="{BB962C8B-B14F-4D97-AF65-F5344CB8AC3E}">
        <p14:creationId xmlns:p14="http://schemas.microsoft.com/office/powerpoint/2010/main" val="205877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D478CF9-4DE1-4ED6-82BF-B429BFB02C14}" type="slidenum">
              <a:rPr lang="en-US" altLang="en-US"/>
              <a:pPr/>
              <a:t>‹#›</a:t>
            </a:fld>
            <a:endParaRPr lang="en-US" altLang="en-US"/>
          </a:p>
        </p:txBody>
      </p:sp>
    </p:spTree>
    <p:extLst>
      <p:ext uri="{BB962C8B-B14F-4D97-AF65-F5344CB8AC3E}">
        <p14:creationId xmlns:p14="http://schemas.microsoft.com/office/powerpoint/2010/main" val="3373620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61D0D6D-39EA-40C2-BCD5-EC6FDE97703C}" type="slidenum">
              <a:rPr lang="en-US" altLang="en-US"/>
              <a:pPr/>
              <a:t>‹#›</a:t>
            </a:fld>
            <a:endParaRPr lang="en-US" altLang="en-US"/>
          </a:p>
        </p:txBody>
      </p:sp>
    </p:spTree>
    <p:extLst>
      <p:ext uri="{BB962C8B-B14F-4D97-AF65-F5344CB8AC3E}">
        <p14:creationId xmlns:p14="http://schemas.microsoft.com/office/powerpoint/2010/main" val="3139064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59CC0BB-8718-4931-AE65-D013CA998333}" type="slidenum">
              <a:rPr lang="en-US" altLang="en-US"/>
              <a:pPr/>
              <a:t>‹#›</a:t>
            </a:fld>
            <a:endParaRPr lang="en-US" altLang="en-US"/>
          </a:p>
        </p:txBody>
      </p:sp>
    </p:spTree>
    <p:extLst>
      <p:ext uri="{BB962C8B-B14F-4D97-AF65-F5344CB8AC3E}">
        <p14:creationId xmlns:p14="http://schemas.microsoft.com/office/powerpoint/2010/main" val="2436443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229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51B30DB-CEE2-4E66-9620-D3EA535F3D7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4.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image" Target="../media/image12.wmf"/></Relationships>
</file>

<file path=ppt/slides/_rels/slide1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4.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9.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19.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7.xml"/><Relationship Id="rId1" Type="http://schemas.openxmlformats.org/officeDocument/2006/relationships/video" Target="file:///E:\Video%20Clips\Presentations\Goal_Setting.mpg" TargetMode="External"/></Relationships>
</file>

<file path=ppt/slides/_rels/slide32.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35.wmf"/></Relationships>
</file>

<file path=ppt/slides/_rels/slide43.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vmlDrawing" Target="../drawings/vmlDrawing9.vml"/><Relationship Id="rId5" Type="http://schemas.openxmlformats.org/officeDocument/2006/relationships/image" Target="../media/image41.wmf"/><Relationship Id="rId4" Type="http://schemas.openxmlformats.org/officeDocument/2006/relationships/oleObject" Target="../embeddings/oleObject9.bin"/></Relationships>
</file>

<file path=ppt/slides/_rels/slide49.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vmlDrawing" Target="../drawings/vmlDrawing10.vml"/><Relationship Id="rId5" Type="http://schemas.openxmlformats.org/officeDocument/2006/relationships/image" Target="../media/image49.wmf"/><Relationship Id="rId4" Type="http://schemas.openxmlformats.org/officeDocument/2006/relationships/oleObject" Target="../embeddings/oleObject10.bin"/></Relationships>
</file>

<file path=ppt/slides/_rels/slide59.x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53.wmf"/></Relationships>
</file>

<file path=ppt/slides/_rels/slide63.xml.rels><?xml version="1.0" encoding="UTF-8" standalone="yes"?>
<Relationships xmlns="http://schemas.openxmlformats.org/package/2006/relationships"><Relationship Id="rId2" Type="http://schemas.openxmlformats.org/officeDocument/2006/relationships/image" Target="../media/image54.gif"/><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Grp="1" noChangeArrowheads="1"/>
          </p:cNvSpPr>
          <p:nvPr>
            <p:ph type="ctrTitle"/>
          </p:nvPr>
        </p:nvSpPr>
        <p:spPr>
          <a:xfrm>
            <a:off x="228600" y="1828800"/>
            <a:ext cx="8610600" cy="1771650"/>
          </a:xfrm>
        </p:spPr>
        <p:txBody>
          <a:bodyPr/>
          <a:lstStyle/>
          <a:p>
            <a:pPr eaLnBrk="1" hangingPunct="1"/>
            <a:r>
              <a:rPr lang="en-US" altLang="en-US" sz="4000" smtClean="0">
                <a:solidFill>
                  <a:srgbClr val="FFFF00"/>
                </a:solidFill>
              </a:rPr>
              <a:t>Being a person of purpose!</a:t>
            </a:r>
          </a:p>
        </p:txBody>
      </p:sp>
      <p:sp>
        <p:nvSpPr>
          <p:cNvPr id="13315" name="Rectangle 6"/>
          <p:cNvSpPr>
            <a:spLocks noGrp="1" noChangeArrowheads="1"/>
          </p:cNvSpPr>
          <p:nvPr>
            <p:ph type="subTitle" idx="1"/>
          </p:nvPr>
        </p:nvSpPr>
        <p:spPr>
          <a:xfrm>
            <a:off x="381000" y="3429000"/>
            <a:ext cx="8305800" cy="2209800"/>
          </a:xfrm>
        </p:spPr>
        <p:txBody>
          <a:bodyPr/>
          <a:lstStyle/>
          <a:p>
            <a:pPr eaLnBrk="1" hangingPunct="1"/>
            <a:r>
              <a:rPr lang="en-US" altLang="en-US" sz="3600" smtClean="0">
                <a:solidFill>
                  <a:schemeClr val="bg1"/>
                </a:solidFill>
              </a:rPr>
              <a:t>Rev. Dr. Dean M. Vieselmeyer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                   GOALS</a:t>
            </a:r>
          </a:p>
        </p:txBody>
      </p:sp>
      <p:graphicFrame>
        <p:nvGraphicFramePr>
          <p:cNvPr id="3074" name="Object 3"/>
          <p:cNvGraphicFramePr>
            <a:graphicFrameLocks/>
          </p:cNvGraphicFramePr>
          <p:nvPr>
            <p:ph type="clipArt" sz="half" idx="1"/>
          </p:nvPr>
        </p:nvGraphicFramePr>
        <p:xfrm>
          <a:off x="255588" y="1981200"/>
          <a:ext cx="2668587" cy="4095750"/>
        </p:xfrm>
        <a:graphic>
          <a:graphicData uri="http://schemas.openxmlformats.org/presentationml/2006/ole">
            <mc:AlternateContent xmlns:mc="http://schemas.openxmlformats.org/markup-compatibility/2006">
              <mc:Choice xmlns:v="urn:schemas-microsoft-com:vml" Requires="v">
                <p:oleObj spid="_x0000_s3077" name="ClipArt" r:id="rId3" imgW="2387520" imgH="3660480" progId="MS_ClipArt_Gallery.2">
                  <p:embed/>
                </p:oleObj>
              </mc:Choice>
              <mc:Fallback>
                <p:oleObj name="ClipArt" r:id="rId3" imgW="2387520" imgH="3660480" progId="MS_ClipArt_Gallery.2">
                  <p:embed/>
                  <p:pic>
                    <p:nvPicPr>
                      <p:cNvPr id="0" name="Objec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8" y="1981200"/>
                        <a:ext cx="2668587" cy="409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4" name="Rectangle 4"/>
          <p:cNvSpPr>
            <a:spLocks noGrp="1" noChangeArrowheads="1"/>
          </p:cNvSpPr>
          <p:nvPr>
            <p:ph type="body" sz="half" idx="2"/>
          </p:nvPr>
        </p:nvSpPr>
        <p:spPr>
          <a:xfrm>
            <a:off x="3276600" y="1981200"/>
            <a:ext cx="5791200" cy="4724400"/>
          </a:xfrm>
          <a:noFill/>
        </p:spPr>
        <p:txBody>
          <a:bodyPr lIns="92075" tIns="46038" rIns="92075" bIns="46038"/>
          <a:lstStyle/>
          <a:p>
            <a:pPr eaLnBrk="1" hangingPunct="1">
              <a:buFontTx/>
              <a:buNone/>
            </a:pPr>
            <a:r>
              <a:rPr lang="en-US" altLang="en-US" sz="3400" smtClean="0">
                <a:solidFill>
                  <a:srgbClr val="FFFF00"/>
                </a:solidFill>
              </a:rPr>
              <a:t>  “You show me a stock clerk with a goal and I’ll show you a person who will make history.  </a:t>
            </a:r>
            <a:r>
              <a:rPr lang="en-US" altLang="en-US" sz="3400" smtClean="0">
                <a:solidFill>
                  <a:schemeClr val="bg1"/>
                </a:solidFill>
              </a:rPr>
              <a:t>You show me a person without a goal and I will show you a stock clerk!.” -</a:t>
            </a:r>
            <a:r>
              <a:rPr lang="en-US" altLang="en-US" sz="3400" smtClean="0">
                <a:solidFill>
                  <a:srgbClr val="FFFF00"/>
                </a:solidFill>
              </a:rPr>
              <a:t>J.C. Penney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 calcmode="lin" valueType="num">
                                      <p:cBhvr additive="base">
                                        <p:cTn id="7" dur="500" fill="hold"/>
                                        <p:tgtEl>
                                          <p:spTgt spid="1024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GOALS</a:t>
            </a:r>
          </a:p>
        </p:txBody>
      </p:sp>
      <p:sp>
        <p:nvSpPr>
          <p:cNvPr id="11267" name="Rectangle 3"/>
          <p:cNvSpPr>
            <a:spLocks noGrp="1" noChangeArrowheads="1"/>
          </p:cNvSpPr>
          <p:nvPr>
            <p:ph type="body" sz="half" idx="1"/>
          </p:nvPr>
        </p:nvSpPr>
        <p:spPr>
          <a:xfrm>
            <a:off x="457200" y="1600200"/>
            <a:ext cx="8001000" cy="4525963"/>
          </a:xfrm>
          <a:noFill/>
        </p:spPr>
        <p:txBody>
          <a:bodyPr lIns="92075" tIns="46038" rIns="92075" bIns="46038"/>
          <a:lstStyle/>
          <a:p>
            <a:pPr eaLnBrk="1" hangingPunct="1">
              <a:buFontTx/>
              <a:buNone/>
            </a:pPr>
            <a:r>
              <a:rPr lang="en-US" altLang="en-US" sz="3400" smtClean="0">
                <a:solidFill>
                  <a:srgbClr val="FFFF00"/>
                </a:solidFill>
              </a:rPr>
              <a:t>  </a:t>
            </a:r>
            <a:r>
              <a:rPr lang="en-US" altLang="en-US" sz="4000" smtClean="0">
                <a:solidFill>
                  <a:srgbClr val="FFFF00"/>
                </a:solidFill>
              </a:rPr>
              <a:t>John Henry Fabre studied </a:t>
            </a:r>
            <a:r>
              <a:rPr lang="en-US" altLang="en-US" sz="4000" smtClean="0">
                <a:solidFill>
                  <a:schemeClr val="bg1"/>
                </a:solidFill>
              </a:rPr>
              <a:t>processionary caterpillars</a:t>
            </a:r>
            <a:r>
              <a:rPr lang="en-US" altLang="en-US" sz="4000" smtClean="0">
                <a:solidFill>
                  <a:srgbClr val="FFFF00"/>
                </a:solidFill>
              </a:rPr>
              <a:t>. </a:t>
            </a:r>
          </a:p>
          <a:p>
            <a:pPr eaLnBrk="1" hangingPunct="1">
              <a:buFontTx/>
              <a:buNone/>
            </a:pPr>
            <a:r>
              <a:rPr lang="en-US" altLang="en-US" sz="4000" smtClean="0">
                <a:solidFill>
                  <a:srgbClr val="FFFF00"/>
                </a:solidFill>
              </a:rPr>
              <a:t>  They starved to death because they had confused activity with accomplishment.</a:t>
            </a:r>
          </a:p>
        </p:txBody>
      </p:sp>
      <p:pic>
        <p:nvPicPr>
          <p:cNvPr id="20484" name="Picture 9" descr="j0133417[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5257800" y="4800600"/>
            <a:ext cx="2438400" cy="17780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heckerboard(down)">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heckerboard(down)">
                                      <p:cBhvr>
                                        <p:cTn id="12" dur="5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noFill/>
        </p:spPr>
        <p:txBody>
          <a:bodyPr lIns="92075" tIns="46038" rIns="92075" bIns="46038"/>
          <a:lstStyle/>
          <a:p>
            <a:pPr eaLnBrk="1" hangingPunct="1"/>
            <a:r>
              <a:rPr lang="en-US" altLang="en-US" smtClean="0">
                <a:solidFill>
                  <a:schemeClr val="bg1"/>
                </a:solidFill>
              </a:rPr>
              <a:t>GOALS</a:t>
            </a:r>
          </a:p>
        </p:txBody>
      </p:sp>
      <p:sp>
        <p:nvSpPr>
          <p:cNvPr id="12291" name="Rectangle 3"/>
          <p:cNvSpPr>
            <a:spLocks noGrp="1" noChangeArrowheads="1"/>
          </p:cNvSpPr>
          <p:nvPr>
            <p:ph type="body" sz="half" idx="1"/>
          </p:nvPr>
        </p:nvSpPr>
        <p:spPr>
          <a:xfrm>
            <a:off x="152400" y="1981200"/>
            <a:ext cx="4800600" cy="4800600"/>
          </a:xfrm>
          <a:noFill/>
        </p:spPr>
        <p:txBody>
          <a:bodyPr lIns="92075" tIns="46038" rIns="92075" bIns="46038"/>
          <a:lstStyle/>
          <a:p>
            <a:pPr eaLnBrk="1" hangingPunct="1">
              <a:buFontTx/>
              <a:buNone/>
            </a:pPr>
            <a:r>
              <a:rPr lang="en-US" altLang="en-US" sz="3600" smtClean="0">
                <a:solidFill>
                  <a:srgbClr val="FFFF00"/>
                </a:solidFill>
              </a:rPr>
              <a:t>   Imagine Sir Edmund Hillary climbing 29,000 ft. to the top of Mt. Everest saying, “</a:t>
            </a:r>
            <a:r>
              <a:rPr lang="en-US" altLang="en-US" sz="3600" smtClean="0">
                <a:solidFill>
                  <a:schemeClr val="bg1"/>
                </a:solidFill>
              </a:rPr>
              <a:t>Oh, I was just walking around</a:t>
            </a:r>
            <a:r>
              <a:rPr lang="en-US" altLang="en-US" sz="3600" smtClean="0">
                <a:solidFill>
                  <a:srgbClr val="FFFF00"/>
                </a:solidFill>
              </a:rPr>
              <a:t>!”</a:t>
            </a:r>
          </a:p>
        </p:txBody>
      </p:sp>
      <p:graphicFrame>
        <p:nvGraphicFramePr>
          <p:cNvPr id="4098" name="Object 4"/>
          <p:cNvGraphicFramePr>
            <a:graphicFrameLocks/>
          </p:cNvGraphicFramePr>
          <p:nvPr>
            <p:ph type="clipArt" sz="half" idx="2"/>
          </p:nvPr>
        </p:nvGraphicFramePr>
        <p:xfrm>
          <a:off x="5591175" y="1905000"/>
          <a:ext cx="2709863" cy="4410075"/>
        </p:xfrm>
        <a:graphic>
          <a:graphicData uri="http://schemas.openxmlformats.org/presentationml/2006/ole">
            <mc:AlternateContent xmlns:mc="http://schemas.openxmlformats.org/markup-compatibility/2006">
              <mc:Choice xmlns:v="urn:schemas-microsoft-com:vml" Requires="v">
                <p:oleObj spid="_x0000_s4101" name="ClipArt" r:id="rId3" imgW="2250720" imgH="3657600" progId="MS_ClipArt_Gallery.2">
                  <p:embed/>
                </p:oleObj>
              </mc:Choice>
              <mc:Fallback>
                <p:oleObj name="ClipArt" r:id="rId3" imgW="2250720" imgH="365760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1175" y="1905000"/>
                        <a:ext cx="2709863" cy="441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arn(inVertical)">
                                      <p:cBhvr>
                                        <p:cTn id="7" dur="5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GOALS</a:t>
            </a:r>
          </a:p>
        </p:txBody>
      </p:sp>
      <p:graphicFrame>
        <p:nvGraphicFramePr>
          <p:cNvPr id="5122" name="Object 3"/>
          <p:cNvGraphicFramePr>
            <a:graphicFrameLocks/>
          </p:cNvGraphicFramePr>
          <p:nvPr>
            <p:ph type="clipArt" sz="half" idx="1"/>
          </p:nvPr>
        </p:nvGraphicFramePr>
        <p:xfrm>
          <a:off x="228600" y="2209800"/>
          <a:ext cx="4724400" cy="3810000"/>
        </p:xfrm>
        <a:graphic>
          <a:graphicData uri="http://schemas.openxmlformats.org/presentationml/2006/ole">
            <mc:AlternateContent xmlns:mc="http://schemas.openxmlformats.org/markup-compatibility/2006">
              <mc:Choice xmlns:v="urn:schemas-microsoft-com:vml" Requires="v">
                <p:oleObj spid="_x0000_s5125" name="ClipArt" r:id="rId3" imgW="3659040" imgH="1658880" progId="MS_ClipArt_Gallery.2">
                  <p:embed/>
                </p:oleObj>
              </mc:Choice>
              <mc:Fallback>
                <p:oleObj name="ClipArt" r:id="rId3" imgW="3659040" imgH="1658880" progId="MS_ClipArt_Gallery.2">
                  <p:embed/>
                  <p:pic>
                    <p:nvPicPr>
                      <p:cNvPr id="0" name="Objec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209800"/>
                        <a:ext cx="47244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16" name="Rectangle 4"/>
          <p:cNvSpPr>
            <a:spLocks noGrp="1" noChangeArrowheads="1"/>
          </p:cNvSpPr>
          <p:nvPr>
            <p:ph type="body" sz="half" idx="2"/>
          </p:nvPr>
        </p:nvSpPr>
        <p:spPr>
          <a:xfrm>
            <a:off x="4648200" y="1981200"/>
            <a:ext cx="3962400" cy="4114800"/>
          </a:xfrm>
          <a:noFill/>
        </p:spPr>
        <p:txBody>
          <a:bodyPr lIns="92075" tIns="46038" rIns="92075" bIns="46038"/>
          <a:lstStyle/>
          <a:p>
            <a:pPr eaLnBrk="1" hangingPunct="1">
              <a:buFontTx/>
              <a:buNone/>
            </a:pPr>
            <a:r>
              <a:rPr lang="en-US" altLang="en-US" sz="3800" smtClean="0">
                <a:solidFill>
                  <a:srgbClr val="FFFF00"/>
                </a:solidFill>
              </a:rPr>
              <a:t>   Howard Hill, a famous archer-- </a:t>
            </a:r>
            <a:r>
              <a:rPr lang="en-US" altLang="en-US" sz="3800" smtClean="0">
                <a:solidFill>
                  <a:schemeClr val="bg1"/>
                </a:solidFill>
              </a:rPr>
              <a:t>“How can I hit a target I can’t see?”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316">
                                            <p:txEl>
                                              <p:pRg st="0" end="0"/>
                                            </p:txEl>
                                          </p:spTgt>
                                        </p:tgtEl>
                                        <p:attrNameLst>
                                          <p:attrName>style.visibility</p:attrName>
                                        </p:attrNameLst>
                                      </p:cBhvr>
                                      <p:to>
                                        <p:strVal val="visible"/>
                                      </p:to>
                                    </p:set>
                                    <p:anim calcmode="lin" valueType="num">
                                      <p:cBhvr additive="base">
                                        <p:cTn id="7" dur="500" fill="hold"/>
                                        <p:tgtEl>
                                          <p:spTgt spid="1331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noFill/>
        </p:spPr>
        <p:txBody>
          <a:bodyPr lIns="92075" tIns="46038" rIns="92075" bIns="46038"/>
          <a:lstStyle/>
          <a:p>
            <a:pPr eaLnBrk="1" hangingPunct="1"/>
            <a:r>
              <a:rPr lang="en-US" altLang="en-US" smtClean="0">
                <a:solidFill>
                  <a:srgbClr val="FFFF00"/>
                </a:solidFill>
              </a:rPr>
              <a:t>Characteristics of Goals</a:t>
            </a:r>
          </a:p>
        </p:txBody>
      </p:sp>
      <p:sp>
        <p:nvSpPr>
          <p:cNvPr id="89091" name="Rectangle 3"/>
          <p:cNvSpPr>
            <a:spLocks noGrp="1" noChangeArrowheads="1"/>
          </p:cNvSpPr>
          <p:nvPr>
            <p:ph type="body" sz="half" idx="1"/>
          </p:nvPr>
        </p:nvSpPr>
        <p:spPr>
          <a:xfrm>
            <a:off x="152400" y="1752600"/>
            <a:ext cx="4648200" cy="4343400"/>
          </a:xfrm>
          <a:noFill/>
        </p:spPr>
        <p:txBody>
          <a:bodyPr lIns="92075" tIns="46038" rIns="92075" bIns="46038"/>
          <a:lstStyle/>
          <a:p>
            <a:pPr eaLnBrk="1" hangingPunct="1">
              <a:buFontTx/>
              <a:buNone/>
            </a:pPr>
            <a:r>
              <a:rPr lang="en-US" altLang="en-US" sz="3600" smtClean="0">
                <a:solidFill>
                  <a:schemeClr val="bg1"/>
                </a:solidFill>
              </a:rPr>
              <a:t>  Some goals </a:t>
            </a:r>
            <a:r>
              <a:rPr lang="en-US" altLang="en-US" sz="3600" u="sng" smtClean="0">
                <a:solidFill>
                  <a:srgbClr val="FFFF00"/>
                </a:solidFill>
              </a:rPr>
              <a:t>must be big</a:t>
            </a:r>
            <a:r>
              <a:rPr lang="en-US" altLang="en-US" sz="3600" smtClean="0">
                <a:solidFill>
                  <a:schemeClr val="bg1"/>
                </a:solidFill>
              </a:rPr>
              <a:t> (out of reach, not out of sight) </a:t>
            </a:r>
          </a:p>
          <a:p>
            <a:pPr eaLnBrk="1" hangingPunct="1">
              <a:buFontTx/>
              <a:buNone/>
            </a:pPr>
            <a:r>
              <a:rPr lang="en-US" altLang="en-US" sz="3600" smtClean="0">
                <a:solidFill>
                  <a:srgbClr val="FFFF00"/>
                </a:solidFill>
              </a:rPr>
              <a:t>  Stretch and grow to your full potential (e.g., 37 pounds in 10 months)</a:t>
            </a:r>
          </a:p>
        </p:txBody>
      </p:sp>
      <p:graphicFrame>
        <p:nvGraphicFramePr>
          <p:cNvPr id="6146" name="Object 4"/>
          <p:cNvGraphicFramePr>
            <a:graphicFrameLocks/>
          </p:cNvGraphicFramePr>
          <p:nvPr>
            <p:ph type="clipArt" sz="half" idx="2"/>
          </p:nvPr>
        </p:nvGraphicFramePr>
        <p:xfrm>
          <a:off x="5029200" y="2438400"/>
          <a:ext cx="3962400" cy="3048000"/>
        </p:xfrm>
        <a:graphic>
          <a:graphicData uri="http://schemas.openxmlformats.org/presentationml/2006/ole">
            <mc:AlternateContent xmlns:mc="http://schemas.openxmlformats.org/markup-compatibility/2006">
              <mc:Choice xmlns:v="urn:schemas-microsoft-com:vml" Requires="v">
                <p:oleObj spid="_x0000_s6149" name="ClipArt" r:id="rId3" imgW="3657600" imgH="2011320" progId="MS_ClipArt_Gallery.2">
                  <p:embed/>
                </p:oleObj>
              </mc:Choice>
              <mc:Fallback>
                <p:oleObj name="ClipArt" r:id="rId3" imgW="3657600" imgH="201132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2438400"/>
                        <a:ext cx="3962400" cy="304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Characteristics of Goals</a:t>
            </a:r>
          </a:p>
        </p:txBody>
      </p:sp>
      <p:sp>
        <p:nvSpPr>
          <p:cNvPr id="90115" name="Rectangle 3"/>
          <p:cNvSpPr>
            <a:spLocks noGrp="1" noChangeArrowheads="1"/>
          </p:cNvSpPr>
          <p:nvPr>
            <p:ph type="body" sz="half" idx="1"/>
          </p:nvPr>
        </p:nvSpPr>
        <p:spPr>
          <a:xfrm>
            <a:off x="457200" y="1600200"/>
            <a:ext cx="8229600" cy="4525963"/>
          </a:xfrm>
          <a:noFill/>
        </p:spPr>
        <p:txBody>
          <a:bodyPr lIns="92075" tIns="46038" rIns="92075" bIns="46038"/>
          <a:lstStyle/>
          <a:p>
            <a:pPr eaLnBrk="1" hangingPunct="1">
              <a:buFontTx/>
              <a:buNone/>
            </a:pPr>
            <a:r>
              <a:rPr lang="en-US" altLang="en-US" sz="3600" smtClean="0">
                <a:solidFill>
                  <a:schemeClr val="bg1"/>
                </a:solidFill>
              </a:rPr>
              <a:t>   Keep you on track</a:t>
            </a:r>
          </a:p>
          <a:p>
            <a:pPr eaLnBrk="1" hangingPunct="1">
              <a:buFontTx/>
              <a:buNone/>
            </a:pPr>
            <a:endParaRPr lang="en-US" altLang="en-US" sz="3600" smtClean="0">
              <a:solidFill>
                <a:schemeClr val="bg1"/>
              </a:solidFill>
            </a:endParaRPr>
          </a:p>
          <a:p>
            <a:pPr algn="ctr" eaLnBrk="1" hangingPunct="1">
              <a:buFontTx/>
              <a:buNone/>
            </a:pPr>
            <a:r>
              <a:rPr lang="en-US" altLang="en-US" sz="3600" smtClean="0">
                <a:solidFill>
                  <a:srgbClr val="FFFF00"/>
                </a:solidFill>
              </a:rPr>
              <a:t>  Greatly reduce the possibility of </a:t>
            </a:r>
            <a:r>
              <a:rPr lang="en-US" altLang="en-US" sz="3600" smtClean="0">
                <a:solidFill>
                  <a:schemeClr val="bg1"/>
                </a:solidFill>
              </a:rPr>
              <a:t>short-range frustrations</a:t>
            </a:r>
            <a:r>
              <a:rPr lang="en-US" altLang="en-US" sz="3600" smtClean="0">
                <a:solidFill>
                  <a:srgbClr val="FFFF00"/>
                </a:solidFill>
              </a:rPr>
              <a:t> (e.g., buying a house)</a:t>
            </a:r>
          </a:p>
        </p:txBody>
      </p:sp>
      <p:pic>
        <p:nvPicPr>
          <p:cNvPr id="21508" name="Picture 4" descr="bl01066_[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657600" y="4800600"/>
            <a:ext cx="1828800" cy="178435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wipe(left)">
                                      <p:cBhvr>
                                        <p:cTn id="7" dur="500"/>
                                        <p:tgtEl>
                                          <p:spTgt spid="901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0115">
                                            <p:txEl>
                                              <p:pRg st="2" end="2"/>
                                            </p:txEl>
                                          </p:spTgt>
                                        </p:tgtEl>
                                        <p:attrNameLst>
                                          <p:attrName>style.visibility</p:attrName>
                                        </p:attrNameLst>
                                      </p:cBhvr>
                                      <p:to>
                                        <p:strVal val="visible"/>
                                      </p:to>
                                    </p:set>
                                    <p:animEffect transition="in" filter="wipe(left)">
                                      <p:cBhvr>
                                        <p:cTn id="12" dur="500"/>
                                        <p:tgtEl>
                                          <p:spTgt spid="901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lIns="92075" tIns="46038" rIns="92075" bIns="46038"/>
          <a:lstStyle/>
          <a:p>
            <a:pPr eaLnBrk="1" hangingPunct="1"/>
            <a:r>
              <a:rPr lang="en-US" altLang="en-US" smtClean="0">
                <a:solidFill>
                  <a:srgbClr val="FFFF00"/>
                </a:solidFill>
              </a:rPr>
              <a:t>Characteristics of Goals</a:t>
            </a:r>
          </a:p>
        </p:txBody>
      </p:sp>
      <p:sp>
        <p:nvSpPr>
          <p:cNvPr id="91139" name="Rectangle 3"/>
          <p:cNvSpPr>
            <a:spLocks noGrp="1" noChangeArrowheads="1"/>
          </p:cNvSpPr>
          <p:nvPr>
            <p:ph type="body" sz="half" idx="1"/>
          </p:nvPr>
        </p:nvSpPr>
        <p:spPr>
          <a:xfrm>
            <a:off x="457200" y="1600200"/>
            <a:ext cx="5410200" cy="4525963"/>
          </a:xfrm>
          <a:noFill/>
        </p:spPr>
        <p:txBody>
          <a:bodyPr lIns="92075" tIns="46038" rIns="92075" bIns="46038"/>
          <a:lstStyle/>
          <a:p>
            <a:pPr eaLnBrk="1" hangingPunct="1">
              <a:buFontTx/>
              <a:buNone/>
            </a:pPr>
            <a:r>
              <a:rPr lang="en-US" altLang="en-US" sz="3600" smtClean="0">
                <a:solidFill>
                  <a:schemeClr val="bg1"/>
                </a:solidFill>
              </a:rPr>
              <a:t>  Goals must be broken down</a:t>
            </a:r>
          </a:p>
          <a:p>
            <a:pPr eaLnBrk="1" hangingPunct="1">
              <a:buFontTx/>
              <a:buNone/>
            </a:pPr>
            <a:r>
              <a:rPr lang="en-US" altLang="en-US" sz="3600" smtClean="0">
                <a:solidFill>
                  <a:srgbClr val="FFFF00"/>
                </a:solidFill>
              </a:rPr>
              <a:t>  Analyze to determine where you are and what tangible steps will be </a:t>
            </a:r>
            <a:r>
              <a:rPr lang="en-US" altLang="en-US" sz="3600" smtClean="0">
                <a:solidFill>
                  <a:schemeClr val="bg1"/>
                </a:solidFill>
              </a:rPr>
              <a:t>(e.g., 3.7 pounds a month)</a:t>
            </a:r>
          </a:p>
        </p:txBody>
      </p:sp>
      <p:pic>
        <p:nvPicPr>
          <p:cNvPr id="22532" name="Picture 4" descr="j0271416[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6272213" y="2514600"/>
            <a:ext cx="2425700" cy="258445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Effect transition="in" filter="blinds(horizontal)">
                                      <p:cBhvr>
                                        <p:cTn id="7" dur="500"/>
                                        <p:tgtEl>
                                          <p:spTgt spid="911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1139">
                                            <p:txEl>
                                              <p:pRg st="1" end="1"/>
                                            </p:txEl>
                                          </p:spTgt>
                                        </p:tgtEl>
                                        <p:attrNameLst>
                                          <p:attrName>style.visibility</p:attrName>
                                        </p:attrNameLst>
                                      </p:cBhvr>
                                      <p:to>
                                        <p:strVal val="visible"/>
                                      </p:to>
                                    </p:set>
                                    <p:animEffect transition="in" filter="blinds(horizontal)">
                                      <p:cBhvr>
                                        <p:cTn id="12" dur="500"/>
                                        <p:tgtEl>
                                          <p:spTgt spid="911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Characteristics of Goals</a:t>
            </a:r>
          </a:p>
        </p:txBody>
      </p:sp>
      <p:sp>
        <p:nvSpPr>
          <p:cNvPr id="92163" name="Rectangle 3"/>
          <p:cNvSpPr>
            <a:spLocks noGrp="1" noChangeArrowheads="1"/>
          </p:cNvSpPr>
          <p:nvPr>
            <p:ph type="body" sz="half" idx="1"/>
          </p:nvPr>
        </p:nvSpPr>
        <p:spPr>
          <a:xfrm>
            <a:off x="457200" y="1600200"/>
            <a:ext cx="8382000" cy="4525963"/>
          </a:xfrm>
          <a:noFill/>
        </p:spPr>
        <p:txBody>
          <a:bodyPr lIns="92075" tIns="46038" rIns="92075" bIns="46038"/>
          <a:lstStyle/>
          <a:p>
            <a:pPr algn="ctr" eaLnBrk="1" hangingPunct="1">
              <a:buFontTx/>
              <a:buNone/>
            </a:pPr>
            <a:r>
              <a:rPr lang="en-US" altLang="en-US" sz="3600" smtClean="0">
                <a:solidFill>
                  <a:srgbClr val="FFFF00"/>
                </a:solidFill>
              </a:rPr>
              <a:t>  Have some daily goals to keep you disciplined and in touch with the </a:t>
            </a:r>
            <a:r>
              <a:rPr lang="en-US" altLang="en-US" sz="3600" smtClean="0">
                <a:solidFill>
                  <a:schemeClr val="bg1"/>
                </a:solidFill>
              </a:rPr>
              <a:t>“nitty gritty” details of daily life</a:t>
            </a:r>
            <a:r>
              <a:rPr lang="en-US" altLang="en-US" sz="3600" smtClean="0">
                <a:solidFill>
                  <a:srgbClr val="FFFF00"/>
                </a:solidFill>
              </a:rPr>
              <a:t> (i.e., action steps)</a:t>
            </a:r>
          </a:p>
        </p:txBody>
      </p:sp>
      <p:pic>
        <p:nvPicPr>
          <p:cNvPr id="23556" name="Picture 4" descr="j0285968[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810000" y="4267200"/>
            <a:ext cx="1812925" cy="181292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Characteristics of Goals</a:t>
            </a:r>
          </a:p>
        </p:txBody>
      </p:sp>
      <p:sp>
        <p:nvSpPr>
          <p:cNvPr id="7172" name="Rectangle 3"/>
          <p:cNvSpPr>
            <a:spLocks noGrp="1" noChangeArrowheads="1"/>
          </p:cNvSpPr>
          <p:nvPr>
            <p:ph type="body" sz="half" idx="1"/>
          </p:nvPr>
        </p:nvSpPr>
        <p:spPr>
          <a:xfrm>
            <a:off x="685800" y="1676400"/>
            <a:ext cx="6019800" cy="4800600"/>
          </a:xfrm>
          <a:noFill/>
        </p:spPr>
        <p:txBody>
          <a:bodyPr lIns="92075" tIns="46038" rIns="92075" bIns="46038"/>
          <a:lstStyle/>
          <a:p>
            <a:pPr eaLnBrk="1" hangingPunct="1">
              <a:buFontTx/>
              <a:buNone/>
            </a:pPr>
            <a:r>
              <a:rPr lang="en-US" altLang="en-US" sz="3600" smtClean="0">
                <a:solidFill>
                  <a:srgbClr val="FFFF00"/>
                </a:solidFill>
              </a:rPr>
              <a:t>  Goals must be specific so you can pinpoint and envision them more easily, increasing motivation</a:t>
            </a:r>
          </a:p>
          <a:p>
            <a:pPr algn="ctr" eaLnBrk="1" hangingPunct="1">
              <a:buFontTx/>
              <a:buNone/>
            </a:pPr>
            <a:r>
              <a:rPr lang="en-US" altLang="en-US" sz="3600" smtClean="0">
                <a:solidFill>
                  <a:srgbClr val="FFFF00"/>
                </a:solidFill>
              </a:rPr>
              <a:t> </a:t>
            </a:r>
            <a:r>
              <a:rPr lang="en-US" altLang="en-US" sz="3600" smtClean="0">
                <a:solidFill>
                  <a:schemeClr val="bg1"/>
                </a:solidFill>
              </a:rPr>
              <a:t>(e.g., eat sweets only on Sunday)</a:t>
            </a:r>
          </a:p>
        </p:txBody>
      </p:sp>
      <p:graphicFrame>
        <p:nvGraphicFramePr>
          <p:cNvPr id="7170" name="Object 4"/>
          <p:cNvGraphicFramePr>
            <a:graphicFrameLocks/>
          </p:cNvGraphicFramePr>
          <p:nvPr>
            <p:ph type="clipArt" sz="half" idx="2"/>
          </p:nvPr>
        </p:nvGraphicFramePr>
        <p:xfrm>
          <a:off x="6705600" y="2133600"/>
          <a:ext cx="2090738" cy="3486150"/>
        </p:xfrm>
        <a:graphic>
          <a:graphicData uri="http://schemas.openxmlformats.org/presentationml/2006/ole">
            <mc:AlternateContent xmlns:mc="http://schemas.openxmlformats.org/markup-compatibility/2006">
              <mc:Choice xmlns:v="urn:schemas-microsoft-com:vml" Requires="v">
                <p:oleObj spid="_x0000_s7173" name="ClipArt" r:id="rId3" imgW="2563560" imgH="3660480" progId="MS_ClipArt_Gallery.2">
                  <p:embed/>
                </p:oleObj>
              </mc:Choice>
              <mc:Fallback>
                <p:oleObj name="ClipArt" r:id="rId3" imgW="2563560" imgH="366048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2133600"/>
                        <a:ext cx="2090738" cy="348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Characteristics of Goals</a:t>
            </a:r>
          </a:p>
        </p:txBody>
      </p:sp>
      <p:sp>
        <p:nvSpPr>
          <p:cNvPr id="94211" name="Rectangle 3"/>
          <p:cNvSpPr>
            <a:spLocks noGrp="1" noChangeArrowheads="1"/>
          </p:cNvSpPr>
          <p:nvPr>
            <p:ph type="body" sz="half" idx="1"/>
          </p:nvPr>
        </p:nvSpPr>
        <p:spPr>
          <a:xfrm>
            <a:off x="457200" y="1600200"/>
            <a:ext cx="8305800" cy="4525963"/>
          </a:xfrm>
          <a:noFill/>
        </p:spPr>
        <p:txBody>
          <a:bodyPr lIns="92075" tIns="46038" rIns="92075" bIns="46038"/>
          <a:lstStyle/>
          <a:p>
            <a:pPr eaLnBrk="1" hangingPunct="1">
              <a:buFontTx/>
              <a:buNone/>
            </a:pPr>
            <a:r>
              <a:rPr lang="en-US" altLang="en-US" sz="3600" smtClean="0">
                <a:solidFill>
                  <a:schemeClr val="bg1"/>
                </a:solidFill>
              </a:rPr>
              <a:t>  Some goals must be ongoing because they are processes, such as:</a:t>
            </a:r>
          </a:p>
          <a:p>
            <a:pPr lvl="1" eaLnBrk="1" hangingPunct="1">
              <a:buFontTx/>
              <a:buNone/>
            </a:pPr>
            <a:r>
              <a:rPr lang="en-US" altLang="en-US" sz="3600" smtClean="0">
                <a:solidFill>
                  <a:srgbClr val="FFFF00"/>
                </a:solidFill>
              </a:rPr>
              <a:t>   “Keeping my space well organized”</a:t>
            </a:r>
          </a:p>
          <a:p>
            <a:pPr lvl="1" eaLnBrk="1" hangingPunct="1">
              <a:buFontTx/>
              <a:buNone/>
            </a:pPr>
            <a:r>
              <a:rPr lang="en-US" altLang="en-US" sz="3600" smtClean="0">
                <a:solidFill>
                  <a:schemeClr val="bg1"/>
                </a:solidFill>
              </a:rPr>
              <a:t>   “Maintain fitness and weight loss”</a:t>
            </a:r>
          </a:p>
        </p:txBody>
      </p:sp>
      <p:pic>
        <p:nvPicPr>
          <p:cNvPr id="24580" name="Picture 4" descr="j0078626[1]"/>
          <p:cNvPicPr>
            <a:picLocks noChangeAspect="1" noChangeArrowheads="1"/>
          </p:cNvPicPr>
          <p:nvPr>
            <p:ph sz="quarter" idx="2"/>
          </p:nvPr>
        </p:nvPicPr>
        <p:blipFill>
          <a:blip r:embed="rId2" cstate="print">
            <a:extLst>
              <a:ext uri="{28A0092B-C50C-407E-A947-70E740481C1C}">
                <a14:useLocalDpi xmlns:a14="http://schemas.microsoft.com/office/drawing/2010/main" val="0"/>
              </a:ext>
            </a:extLst>
          </a:blip>
          <a:srcRect/>
          <a:stretch>
            <a:fillRect/>
          </a:stretch>
        </p:blipFill>
        <p:spPr>
          <a:xfrm>
            <a:off x="2057400" y="4343400"/>
            <a:ext cx="1557338" cy="2185988"/>
          </a:xfrm>
          <a:noFill/>
        </p:spPr>
      </p:pic>
      <p:pic>
        <p:nvPicPr>
          <p:cNvPr id="24581" name="Picture 6" descr="j0289001[1]"/>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5257800" y="4757738"/>
            <a:ext cx="1870075" cy="170497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additive="base">
                                        <p:cTn id="7" dur="500" fill="hold"/>
                                        <p:tgtEl>
                                          <p:spTgt spid="942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94211">
                                            <p:txEl>
                                              <p:pRg st="1" end="1"/>
                                            </p:txEl>
                                          </p:spTgt>
                                        </p:tgtEl>
                                        <p:attrNameLst>
                                          <p:attrName>style.visibility</p:attrName>
                                        </p:attrNameLst>
                                      </p:cBhvr>
                                      <p:to>
                                        <p:strVal val="visible"/>
                                      </p:to>
                                    </p:set>
                                    <p:anim calcmode="lin" valueType="num">
                                      <p:cBhvr additive="base">
                                        <p:cTn id="13" dur="500" fill="hold"/>
                                        <p:tgtEl>
                                          <p:spTgt spid="942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94211">
                                            <p:txEl>
                                              <p:pRg st="2" end="2"/>
                                            </p:txEl>
                                          </p:spTgt>
                                        </p:tgtEl>
                                        <p:attrNameLst>
                                          <p:attrName>style.visibility</p:attrName>
                                        </p:attrNameLst>
                                      </p:cBhvr>
                                      <p:to>
                                        <p:strVal val="visible"/>
                                      </p:to>
                                    </p:set>
                                    <p:anim calcmode="lin" valueType="num">
                                      <p:cBhvr additive="base">
                                        <p:cTn id="19" dur="500" fill="hold"/>
                                        <p:tgtEl>
                                          <p:spTgt spid="942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1">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                GOALS</a:t>
            </a:r>
          </a:p>
        </p:txBody>
      </p:sp>
      <p:sp>
        <p:nvSpPr>
          <p:cNvPr id="5123" name="Rectangle 3"/>
          <p:cNvSpPr>
            <a:spLocks noGrp="1" noChangeArrowheads="1"/>
          </p:cNvSpPr>
          <p:nvPr>
            <p:ph type="body" sz="half" idx="2"/>
          </p:nvPr>
        </p:nvSpPr>
        <p:spPr>
          <a:xfrm>
            <a:off x="3429000" y="1752600"/>
            <a:ext cx="5410200" cy="4876800"/>
          </a:xfrm>
          <a:noFill/>
        </p:spPr>
        <p:txBody>
          <a:bodyPr lIns="92075" tIns="46038" rIns="92075" bIns="46038"/>
          <a:lstStyle/>
          <a:p>
            <a:pPr eaLnBrk="1" hangingPunct="1">
              <a:buFontTx/>
              <a:buNone/>
            </a:pPr>
            <a:r>
              <a:rPr lang="en-US" altLang="en-US" sz="3600" smtClean="0">
                <a:solidFill>
                  <a:schemeClr val="bg1"/>
                </a:solidFill>
              </a:rPr>
              <a:t>  Goals are important to stay in balance.</a:t>
            </a:r>
          </a:p>
          <a:p>
            <a:pPr eaLnBrk="1" hangingPunct="1">
              <a:buFontTx/>
              <a:buNone/>
            </a:pPr>
            <a:r>
              <a:rPr lang="en-US" altLang="en-US" sz="3600" smtClean="0">
                <a:solidFill>
                  <a:srgbClr val="FFFF00"/>
                </a:solidFill>
              </a:rPr>
              <a:t>  To get from here to there you need a destination and you need a plan.</a:t>
            </a:r>
          </a:p>
        </p:txBody>
      </p:sp>
      <p:graphicFrame>
        <p:nvGraphicFramePr>
          <p:cNvPr id="1026" name="Object 4"/>
          <p:cNvGraphicFramePr>
            <a:graphicFrameLocks/>
          </p:cNvGraphicFramePr>
          <p:nvPr>
            <p:ph type="clipArt" sz="half" idx="1"/>
          </p:nvPr>
        </p:nvGraphicFramePr>
        <p:xfrm>
          <a:off x="314325" y="1981200"/>
          <a:ext cx="2867025" cy="4105275"/>
        </p:xfrm>
        <a:graphic>
          <a:graphicData uri="http://schemas.openxmlformats.org/presentationml/2006/ole">
            <mc:AlternateContent xmlns:mc="http://schemas.openxmlformats.org/markup-compatibility/2006">
              <mc:Choice xmlns:v="urn:schemas-microsoft-com:vml" Requires="v">
                <p:oleObj spid="_x0000_s1029" name="ClipArt" r:id="rId3" imgW="2558880" imgH="3660480" progId="MS_ClipArt_Gallery.2">
                  <p:embed/>
                </p:oleObj>
              </mc:Choice>
              <mc:Fallback>
                <p:oleObj name="ClipArt" r:id="rId3" imgW="2558880" imgH="366048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 y="1981200"/>
                        <a:ext cx="2867025" cy="4105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Characteristics of Goals</a:t>
            </a:r>
          </a:p>
        </p:txBody>
      </p:sp>
      <p:sp>
        <p:nvSpPr>
          <p:cNvPr id="95235" name="Rectangle 3"/>
          <p:cNvSpPr>
            <a:spLocks noGrp="1" noChangeArrowheads="1"/>
          </p:cNvSpPr>
          <p:nvPr>
            <p:ph type="body" idx="1"/>
          </p:nvPr>
        </p:nvSpPr>
        <p:spPr>
          <a:xfrm>
            <a:off x="609600" y="1752600"/>
            <a:ext cx="7772400" cy="4114800"/>
          </a:xfrm>
          <a:noFill/>
        </p:spPr>
        <p:txBody>
          <a:bodyPr lIns="92075" tIns="46038" rIns="92075" bIns="46038"/>
          <a:lstStyle/>
          <a:p>
            <a:pPr eaLnBrk="1" hangingPunct="1">
              <a:buFontTx/>
              <a:buNone/>
            </a:pPr>
            <a:r>
              <a:rPr lang="en-US" altLang="en-US" sz="4200" smtClean="0">
                <a:solidFill>
                  <a:schemeClr val="bg1"/>
                </a:solidFill>
              </a:rPr>
              <a:t>   Length/sharing of go</a:t>
            </a:r>
          </a:p>
          <a:p>
            <a:pPr eaLnBrk="1" hangingPunct="1">
              <a:buFontTx/>
              <a:buNone/>
            </a:pPr>
            <a:r>
              <a:rPr lang="en-US" altLang="en-US" sz="4200" smtClean="0">
                <a:solidFill>
                  <a:schemeClr val="bg1"/>
                </a:solidFill>
              </a:rPr>
              <a:t>           </a:t>
            </a:r>
            <a:r>
              <a:rPr lang="en-US" altLang="en-US" sz="4200" smtClean="0">
                <a:solidFill>
                  <a:srgbClr val="FFFF00"/>
                </a:solidFill>
              </a:rPr>
              <a:t>Time frame:</a:t>
            </a:r>
            <a:endParaRPr lang="en-US" altLang="en-US" smtClean="0">
              <a:solidFill>
                <a:srgbClr val="FFFF00"/>
              </a:solidFill>
            </a:endParaRPr>
          </a:p>
          <a:p>
            <a:pPr lvl="2" eaLnBrk="1" hangingPunct="1">
              <a:buFontTx/>
              <a:buNone/>
            </a:pPr>
            <a:r>
              <a:rPr lang="en-US" altLang="en-US" sz="3600" smtClean="0">
                <a:solidFill>
                  <a:schemeClr val="bg1"/>
                </a:solidFill>
              </a:rPr>
              <a:t>  Long -range: over two years</a:t>
            </a:r>
          </a:p>
          <a:p>
            <a:pPr lvl="2" eaLnBrk="1" hangingPunct="1">
              <a:buFontTx/>
              <a:buNone/>
            </a:pPr>
            <a:r>
              <a:rPr lang="en-US" altLang="en-US" sz="3600" smtClean="0">
                <a:solidFill>
                  <a:srgbClr val="FFFF00"/>
                </a:solidFill>
              </a:rPr>
              <a:t>  Medium-range: six months - 			two years</a:t>
            </a:r>
          </a:p>
          <a:p>
            <a:pPr lvl="2" eaLnBrk="1" hangingPunct="1">
              <a:buFontTx/>
              <a:buNone/>
            </a:pPr>
            <a:r>
              <a:rPr lang="en-US" altLang="en-US" sz="3600" smtClean="0">
                <a:solidFill>
                  <a:schemeClr val="bg1"/>
                </a:solidFill>
              </a:rPr>
              <a:t>  Short-range: under six months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5235">
                                            <p:txEl>
                                              <p:pRg st="2" end="2"/>
                                            </p:txEl>
                                          </p:spTgt>
                                        </p:tgtEl>
                                        <p:attrNameLst>
                                          <p:attrName>style.visibility</p:attrName>
                                        </p:attrNameLst>
                                      </p:cBhvr>
                                      <p:to>
                                        <p:strVal val="visible"/>
                                      </p:to>
                                    </p:set>
                                    <p:anim calcmode="lin" valueType="num">
                                      <p:cBhvr>
                                        <p:cTn id="7" dur="500" fill="hold"/>
                                        <p:tgtEl>
                                          <p:spTgt spid="9523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523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5235">
                                            <p:txEl>
                                              <p:pRg st="2" end="2"/>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95235">
                                            <p:txEl>
                                              <p:pRg st="3" end="3"/>
                                            </p:txEl>
                                          </p:spTgt>
                                        </p:tgtEl>
                                        <p:attrNameLst>
                                          <p:attrName>style.visibility</p:attrName>
                                        </p:attrNameLst>
                                      </p:cBhvr>
                                      <p:to>
                                        <p:strVal val="visible"/>
                                      </p:to>
                                    </p:set>
                                    <p:anim calcmode="lin" valueType="num">
                                      <p:cBhvr>
                                        <p:cTn id="14" dur="500" fill="hold"/>
                                        <p:tgtEl>
                                          <p:spTgt spid="9523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9523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95235">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95235">
                                            <p:txEl>
                                              <p:pRg st="4" end="4"/>
                                            </p:txEl>
                                          </p:spTgt>
                                        </p:tgtEl>
                                        <p:attrNameLst>
                                          <p:attrName>style.visibility</p:attrName>
                                        </p:attrNameLst>
                                      </p:cBhvr>
                                      <p:to>
                                        <p:strVal val="visible"/>
                                      </p:to>
                                    </p:set>
                                    <p:anim calcmode="lin" valueType="num">
                                      <p:cBhvr>
                                        <p:cTn id="21" dur="500" fill="hold"/>
                                        <p:tgtEl>
                                          <p:spTgt spid="9523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9523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952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lIns="92075" tIns="46038" rIns="92075" bIns="46038"/>
          <a:lstStyle/>
          <a:p>
            <a:pPr eaLnBrk="1" hangingPunct="1"/>
            <a:r>
              <a:rPr lang="en-US" altLang="en-US" smtClean="0">
                <a:solidFill>
                  <a:srgbClr val="FFFF00"/>
                </a:solidFill>
              </a:rPr>
              <a:t>Characteristics of Goals</a:t>
            </a:r>
          </a:p>
        </p:txBody>
      </p:sp>
      <p:sp>
        <p:nvSpPr>
          <p:cNvPr id="96259" name="Rectangle 3"/>
          <p:cNvSpPr>
            <a:spLocks noGrp="1" noChangeArrowheads="1"/>
          </p:cNvSpPr>
          <p:nvPr>
            <p:ph type="body" idx="1"/>
          </p:nvPr>
        </p:nvSpPr>
        <p:spPr>
          <a:xfrm>
            <a:off x="685800" y="1752600"/>
            <a:ext cx="7772400" cy="4114800"/>
          </a:xfrm>
          <a:noFill/>
        </p:spPr>
        <p:txBody>
          <a:bodyPr lIns="92075" tIns="46038" rIns="92075" bIns="46038"/>
          <a:lstStyle/>
          <a:p>
            <a:pPr eaLnBrk="1" hangingPunct="1">
              <a:buFontTx/>
              <a:buNone/>
            </a:pPr>
            <a:r>
              <a:rPr lang="en-US" altLang="en-US" sz="3600" smtClean="0">
                <a:solidFill>
                  <a:schemeClr val="bg1"/>
                </a:solidFill>
              </a:rPr>
              <a:t>  Length/sharing of goals</a:t>
            </a:r>
            <a:endParaRPr lang="en-US" altLang="en-US" sz="3400" smtClean="0">
              <a:solidFill>
                <a:schemeClr val="bg1"/>
              </a:solidFill>
            </a:endParaRPr>
          </a:p>
          <a:p>
            <a:pPr lvl="1" eaLnBrk="1" hangingPunct="1">
              <a:buFontTx/>
              <a:buNone/>
            </a:pPr>
            <a:r>
              <a:rPr lang="en-US" altLang="en-US" sz="3600" smtClean="0">
                <a:solidFill>
                  <a:srgbClr val="FFFF00"/>
                </a:solidFill>
              </a:rPr>
              <a:t>  Give-up goals</a:t>
            </a:r>
            <a:r>
              <a:rPr lang="en-US" altLang="en-US" sz="3400" smtClean="0">
                <a:solidFill>
                  <a:srgbClr val="FFFF00"/>
                </a:solidFill>
              </a:rPr>
              <a:t> - </a:t>
            </a:r>
            <a:r>
              <a:rPr lang="en-US" altLang="en-US" sz="3400" smtClean="0">
                <a:solidFill>
                  <a:schemeClr val="bg1"/>
                </a:solidFill>
              </a:rPr>
              <a:t>tell everyone</a:t>
            </a:r>
            <a:r>
              <a:rPr lang="en-US" altLang="en-US" sz="3400" smtClean="0">
                <a:solidFill>
                  <a:srgbClr val="FFFF00"/>
                </a:solidFill>
              </a:rPr>
              <a:t> (e.g., lose weight, quit smoking, quit swearing)</a:t>
            </a:r>
          </a:p>
          <a:p>
            <a:pPr lvl="1" eaLnBrk="1" hangingPunct="1">
              <a:buFontTx/>
              <a:buNone/>
            </a:pPr>
            <a:r>
              <a:rPr lang="en-US" altLang="en-US" sz="3600" smtClean="0">
                <a:solidFill>
                  <a:schemeClr val="bg1"/>
                </a:solidFill>
              </a:rPr>
              <a:t>  Go-up goals</a:t>
            </a:r>
            <a:r>
              <a:rPr lang="en-US" altLang="en-US" sz="3400" smtClean="0">
                <a:solidFill>
                  <a:schemeClr val="bg1"/>
                </a:solidFill>
              </a:rPr>
              <a:t> - </a:t>
            </a:r>
            <a:r>
              <a:rPr lang="en-US" altLang="en-US" sz="3400" smtClean="0">
                <a:solidFill>
                  <a:srgbClr val="FFFF00"/>
                </a:solidFill>
              </a:rPr>
              <a:t>tell only those who will support you</a:t>
            </a:r>
            <a:r>
              <a:rPr lang="en-US" altLang="en-US" sz="3400" smtClean="0">
                <a:solidFill>
                  <a:schemeClr val="bg1"/>
                </a:solidFill>
              </a:rPr>
              <a:t> in this endeavor (e.g., become president of the company)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96259">
                                            <p:txEl>
                                              <p:pRg st="1" end="1"/>
                                            </p:txEl>
                                          </p:spTgt>
                                        </p:tgtEl>
                                        <p:attrNameLst>
                                          <p:attrName>style.visibility</p:attrName>
                                        </p:attrNameLst>
                                      </p:cBhvr>
                                      <p:to>
                                        <p:strVal val="visible"/>
                                      </p:to>
                                    </p:set>
                                    <p:animEffect transition="in" filter="wipe(down)">
                                      <p:cBhvr>
                                        <p:cTn id="7" dur="500"/>
                                        <p:tgtEl>
                                          <p:spTgt spid="962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96259">
                                            <p:txEl>
                                              <p:pRg st="2" end="2"/>
                                            </p:txEl>
                                          </p:spTgt>
                                        </p:tgtEl>
                                        <p:attrNameLst>
                                          <p:attrName>style.visibility</p:attrName>
                                        </p:attrNameLst>
                                      </p:cBhvr>
                                      <p:to>
                                        <p:strVal val="visible"/>
                                      </p:to>
                                    </p:set>
                                    <p:animEffect transition="in" filter="wipe(down)">
                                      <p:cBhvr>
                                        <p:cTn id="12" dur="500"/>
                                        <p:tgtEl>
                                          <p:spTgt spid="962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Two Interviews by Barbara Walters</a:t>
            </a:r>
          </a:p>
        </p:txBody>
      </p:sp>
      <p:graphicFrame>
        <p:nvGraphicFramePr>
          <p:cNvPr id="8194" name="Object 3"/>
          <p:cNvGraphicFramePr>
            <a:graphicFrameLocks/>
          </p:cNvGraphicFramePr>
          <p:nvPr>
            <p:ph type="clipArt" sz="half" idx="1"/>
          </p:nvPr>
        </p:nvGraphicFramePr>
        <p:xfrm>
          <a:off x="304800" y="2651125"/>
          <a:ext cx="3790950" cy="2906713"/>
        </p:xfrm>
        <a:graphic>
          <a:graphicData uri="http://schemas.openxmlformats.org/presentationml/2006/ole">
            <mc:AlternateContent xmlns:mc="http://schemas.openxmlformats.org/markup-compatibility/2006">
              <mc:Choice xmlns:v="urn:schemas-microsoft-com:vml" Requires="v">
                <p:oleObj spid="_x0000_s8197" name="ClipArt" r:id="rId3" imgW="3660480" imgH="2808000" progId="MS_ClipArt_Gallery.2">
                  <p:embed/>
                </p:oleObj>
              </mc:Choice>
              <mc:Fallback>
                <p:oleObj name="ClipArt" r:id="rId3" imgW="3660480" imgH="2808000" progId="MS_ClipArt_Gallery.2">
                  <p:embed/>
                  <p:pic>
                    <p:nvPicPr>
                      <p:cNvPr id="0" name="Objec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651125"/>
                        <a:ext cx="3790950" cy="290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7284" name="Rectangle 4"/>
          <p:cNvSpPr>
            <a:spLocks noGrp="1" noChangeArrowheads="1"/>
          </p:cNvSpPr>
          <p:nvPr>
            <p:ph type="body" sz="half" idx="2"/>
          </p:nvPr>
        </p:nvSpPr>
        <p:spPr>
          <a:xfrm>
            <a:off x="4191000" y="1981200"/>
            <a:ext cx="4724400" cy="4114800"/>
          </a:xfrm>
          <a:noFill/>
        </p:spPr>
        <p:txBody>
          <a:bodyPr lIns="92075" tIns="46038" rIns="92075" bIns="46038"/>
          <a:lstStyle/>
          <a:p>
            <a:pPr eaLnBrk="1" hangingPunct="1">
              <a:buFontTx/>
              <a:buNone/>
            </a:pPr>
            <a:r>
              <a:rPr lang="en-US" altLang="en-US" sz="4000" smtClean="0">
                <a:solidFill>
                  <a:srgbClr val="FFFF00"/>
                </a:solidFill>
              </a:rPr>
              <a:t>  Jim Carrey</a:t>
            </a:r>
            <a:r>
              <a:rPr lang="en-US" altLang="en-US" sz="3600" smtClean="0">
                <a:solidFill>
                  <a:srgbClr val="FFFF00"/>
                </a:solidFill>
              </a:rPr>
              <a:t> of “The Mask”</a:t>
            </a:r>
          </a:p>
          <a:p>
            <a:pPr eaLnBrk="1" hangingPunct="1">
              <a:buFontTx/>
              <a:buNone/>
            </a:pPr>
            <a:r>
              <a:rPr lang="en-US" altLang="en-US" sz="4000" smtClean="0">
                <a:solidFill>
                  <a:schemeClr val="bg1"/>
                </a:solidFill>
              </a:rPr>
              <a:t>   Liam Neeson</a:t>
            </a:r>
            <a:r>
              <a:rPr lang="en-US" altLang="en-US" sz="2800" smtClean="0">
                <a:solidFill>
                  <a:schemeClr val="bg1"/>
                </a:solidFill>
              </a:rPr>
              <a:t> </a:t>
            </a:r>
            <a:r>
              <a:rPr lang="en-US" altLang="en-US" sz="3600" smtClean="0">
                <a:solidFill>
                  <a:schemeClr val="bg1"/>
                </a:solidFill>
              </a:rPr>
              <a:t>of “Schindler’s List”</a:t>
            </a:r>
          </a:p>
          <a:p>
            <a:pPr eaLnBrk="1" hangingPunct="1">
              <a:buFontTx/>
              <a:buNone/>
            </a:pPr>
            <a:r>
              <a:rPr lang="en-US" altLang="en-US" sz="3600" smtClean="0">
                <a:solidFill>
                  <a:srgbClr val="FFFF00"/>
                </a:solidFill>
              </a:rPr>
              <a:t>   Jim had 15 yrs. less experience then Liam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28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728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728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Two Interviews by Barbara Walters</a:t>
            </a:r>
          </a:p>
        </p:txBody>
      </p:sp>
      <p:sp>
        <p:nvSpPr>
          <p:cNvPr id="98307" name="Rectangle 3"/>
          <p:cNvSpPr>
            <a:spLocks noGrp="1" noChangeArrowheads="1"/>
          </p:cNvSpPr>
          <p:nvPr>
            <p:ph type="body" idx="1"/>
          </p:nvPr>
        </p:nvSpPr>
        <p:spPr>
          <a:xfrm>
            <a:off x="304800" y="1752600"/>
            <a:ext cx="8610600" cy="4648200"/>
          </a:xfrm>
          <a:noFill/>
        </p:spPr>
        <p:txBody>
          <a:bodyPr lIns="92075" tIns="46038" rIns="92075" bIns="46038"/>
          <a:lstStyle/>
          <a:p>
            <a:pPr eaLnBrk="1" hangingPunct="1">
              <a:buFontTx/>
              <a:buNone/>
            </a:pPr>
            <a:r>
              <a:rPr lang="en-US" altLang="en-US" sz="4000" smtClean="0">
                <a:solidFill>
                  <a:srgbClr val="FFFF00"/>
                </a:solidFill>
              </a:rPr>
              <a:t>  </a:t>
            </a:r>
            <a:r>
              <a:rPr lang="en-US" altLang="en-US" sz="4000" smtClean="0">
                <a:solidFill>
                  <a:schemeClr val="bg1"/>
                </a:solidFill>
              </a:rPr>
              <a:t>Liam Neeson</a:t>
            </a:r>
            <a:endParaRPr lang="en-US" altLang="en-US" sz="3400" smtClean="0">
              <a:solidFill>
                <a:schemeClr val="bg1"/>
              </a:solidFill>
            </a:endParaRPr>
          </a:p>
          <a:p>
            <a:pPr lvl="1" eaLnBrk="1" hangingPunct="1">
              <a:buFontTx/>
              <a:buNone/>
            </a:pPr>
            <a:r>
              <a:rPr lang="en-US" altLang="en-US" sz="3400" smtClean="0">
                <a:solidFill>
                  <a:srgbClr val="FFFF00"/>
                </a:solidFill>
              </a:rPr>
              <a:t>  made 20 films before reaching his star status with Schindler’s List</a:t>
            </a:r>
          </a:p>
          <a:p>
            <a:pPr lvl="1" eaLnBrk="1" hangingPunct="1">
              <a:buFontTx/>
              <a:buNone/>
            </a:pPr>
            <a:r>
              <a:rPr lang="en-US" altLang="en-US" sz="3400" smtClean="0">
                <a:solidFill>
                  <a:srgbClr val="FFFF00"/>
                </a:solidFill>
              </a:rPr>
              <a:t>  </a:t>
            </a:r>
            <a:r>
              <a:rPr lang="en-US" altLang="en-US" sz="3400" smtClean="0">
                <a:solidFill>
                  <a:schemeClr val="bg1"/>
                </a:solidFill>
              </a:rPr>
              <a:t>“I didn’t know where I would end up.”</a:t>
            </a:r>
          </a:p>
          <a:p>
            <a:pPr lvl="1" eaLnBrk="1" hangingPunct="1">
              <a:buFontTx/>
              <a:buNone/>
            </a:pPr>
            <a:r>
              <a:rPr lang="en-US" altLang="en-US" sz="3400" smtClean="0">
                <a:solidFill>
                  <a:schemeClr val="bg1"/>
                </a:solidFill>
              </a:rPr>
              <a:t>   </a:t>
            </a:r>
            <a:r>
              <a:rPr lang="en-US" altLang="en-US" sz="3400" smtClean="0">
                <a:solidFill>
                  <a:srgbClr val="FFFF00"/>
                </a:solidFill>
              </a:rPr>
              <a:t>He had a tendency to drift and meander from project to project.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Two Interviews by Barbara Walters</a:t>
            </a:r>
          </a:p>
        </p:txBody>
      </p:sp>
      <p:sp>
        <p:nvSpPr>
          <p:cNvPr id="99331" name="Rectangle 3"/>
          <p:cNvSpPr>
            <a:spLocks noGrp="1" noChangeArrowheads="1"/>
          </p:cNvSpPr>
          <p:nvPr>
            <p:ph type="body" idx="1"/>
          </p:nvPr>
        </p:nvSpPr>
        <p:spPr>
          <a:xfrm>
            <a:off x="228600" y="1752600"/>
            <a:ext cx="8763000" cy="4114800"/>
          </a:xfrm>
          <a:noFill/>
        </p:spPr>
        <p:txBody>
          <a:bodyPr lIns="92075" tIns="46038" rIns="92075" bIns="46038"/>
          <a:lstStyle/>
          <a:p>
            <a:pPr eaLnBrk="1" hangingPunct="1">
              <a:buFontTx/>
              <a:buNone/>
            </a:pPr>
            <a:r>
              <a:rPr lang="en-US" altLang="en-US" sz="4000" smtClean="0">
                <a:solidFill>
                  <a:schemeClr val="bg1"/>
                </a:solidFill>
              </a:rPr>
              <a:t>  </a:t>
            </a:r>
            <a:r>
              <a:rPr lang="en-US" altLang="en-US" sz="3600" smtClean="0">
                <a:solidFill>
                  <a:schemeClr val="bg1"/>
                </a:solidFill>
              </a:rPr>
              <a:t>Jim Carrey</a:t>
            </a:r>
          </a:p>
          <a:p>
            <a:pPr lvl="1" eaLnBrk="1" hangingPunct="1">
              <a:buFontTx/>
              <a:buNone/>
            </a:pPr>
            <a:r>
              <a:rPr lang="en-US" altLang="en-US" sz="3400" smtClean="0">
                <a:solidFill>
                  <a:srgbClr val="FFFF00"/>
                </a:solidFill>
              </a:rPr>
              <a:t>  was a star and reached his financial goal in about 5 years</a:t>
            </a:r>
          </a:p>
          <a:p>
            <a:pPr lvl="1" eaLnBrk="1" hangingPunct="1">
              <a:buFontTx/>
              <a:buNone/>
            </a:pPr>
            <a:r>
              <a:rPr lang="en-US" altLang="en-US" sz="3400" smtClean="0">
                <a:solidFill>
                  <a:schemeClr val="bg1"/>
                </a:solidFill>
              </a:rPr>
              <a:t>  He wrote himself a check for $10 million and dated it for 5 years in the future</a:t>
            </a:r>
          </a:p>
          <a:p>
            <a:pPr lvl="1" eaLnBrk="1" hangingPunct="1">
              <a:buFontTx/>
              <a:buNone/>
            </a:pPr>
            <a:r>
              <a:rPr lang="en-US" altLang="en-US" sz="3400" smtClean="0">
                <a:solidFill>
                  <a:srgbClr val="FFFF00"/>
                </a:solidFill>
              </a:rPr>
              <a:t>  5 yrs. later, signed a contract for The Man in the Moon for $10 million on the month he projected.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93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93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The Four Steps to Qualifying Goals</a:t>
            </a:r>
          </a:p>
        </p:txBody>
      </p:sp>
      <p:sp>
        <p:nvSpPr>
          <p:cNvPr id="14339" name="Rectangle 3"/>
          <p:cNvSpPr>
            <a:spLocks noGrp="1" noChangeArrowheads="1"/>
          </p:cNvSpPr>
          <p:nvPr>
            <p:ph type="body" sz="half" idx="1"/>
          </p:nvPr>
        </p:nvSpPr>
        <p:spPr>
          <a:xfrm>
            <a:off x="457200" y="1600200"/>
            <a:ext cx="8686800" cy="4953000"/>
          </a:xfrm>
          <a:noFill/>
        </p:spPr>
        <p:txBody>
          <a:bodyPr lIns="92075" tIns="46038" rIns="92075" bIns="46038"/>
          <a:lstStyle/>
          <a:p>
            <a:pPr eaLnBrk="1" hangingPunct="1"/>
            <a:endParaRPr lang="en-US" altLang="en-US" sz="3400" smtClean="0">
              <a:solidFill>
                <a:srgbClr val="FFFF00"/>
              </a:solidFill>
            </a:endParaRPr>
          </a:p>
          <a:p>
            <a:pPr algn="ctr" eaLnBrk="1" hangingPunct="1">
              <a:buFontTx/>
              <a:buNone/>
            </a:pPr>
            <a:r>
              <a:rPr lang="en-US" altLang="en-US" sz="3400" smtClean="0">
                <a:solidFill>
                  <a:schemeClr val="bg1"/>
                </a:solidFill>
              </a:rPr>
              <a:t>   WRITE down everything you want to </a:t>
            </a:r>
            <a:r>
              <a:rPr lang="en-US" altLang="en-US" sz="3400" smtClean="0">
                <a:solidFill>
                  <a:srgbClr val="FFFF00"/>
                </a:solidFill>
              </a:rPr>
              <a:t>be</a:t>
            </a:r>
            <a:r>
              <a:rPr lang="en-US" altLang="en-US" sz="3400" smtClean="0">
                <a:solidFill>
                  <a:schemeClr val="bg1"/>
                </a:solidFill>
              </a:rPr>
              <a:t>, </a:t>
            </a:r>
            <a:r>
              <a:rPr lang="en-US" altLang="en-US" sz="3400" smtClean="0">
                <a:solidFill>
                  <a:srgbClr val="FFFF00"/>
                </a:solidFill>
              </a:rPr>
              <a:t>do</a:t>
            </a:r>
            <a:r>
              <a:rPr lang="en-US" altLang="en-US" sz="3400" smtClean="0">
                <a:solidFill>
                  <a:schemeClr val="bg1"/>
                </a:solidFill>
              </a:rPr>
              <a:t>, or </a:t>
            </a:r>
            <a:r>
              <a:rPr lang="en-US" altLang="en-US" sz="3400" smtClean="0">
                <a:solidFill>
                  <a:srgbClr val="FFFF00"/>
                </a:solidFill>
              </a:rPr>
              <a:t>have</a:t>
            </a:r>
          </a:p>
          <a:p>
            <a:pPr algn="ctr" eaLnBrk="1" hangingPunct="1">
              <a:buFontTx/>
              <a:buNone/>
            </a:pPr>
            <a:endParaRPr lang="en-US" altLang="en-US" sz="3400" smtClean="0">
              <a:solidFill>
                <a:srgbClr val="FFFF00"/>
              </a:solidFill>
            </a:endParaRPr>
          </a:p>
          <a:p>
            <a:pPr eaLnBrk="1" hangingPunct="1">
              <a:buFontTx/>
              <a:buNone/>
            </a:pPr>
            <a:r>
              <a:rPr lang="en-US" altLang="en-US" sz="3400" smtClean="0">
                <a:solidFill>
                  <a:srgbClr val="FFFF00"/>
                </a:solidFill>
              </a:rPr>
              <a:t>     Ask yourself </a:t>
            </a:r>
            <a:r>
              <a:rPr lang="en-US" altLang="en-US" sz="3400" smtClean="0">
                <a:solidFill>
                  <a:schemeClr val="bg1"/>
                </a:solidFill>
              </a:rPr>
              <a:t>WHY?</a:t>
            </a:r>
          </a:p>
          <a:p>
            <a:pPr eaLnBrk="1" hangingPunct="1">
              <a:buFontTx/>
              <a:buNone/>
            </a:pPr>
            <a:endParaRPr lang="en-US" altLang="en-US" sz="3400" smtClean="0">
              <a:solidFill>
                <a:schemeClr val="bg1"/>
              </a:solidFill>
            </a:endParaRPr>
          </a:p>
          <a:p>
            <a:pPr eaLnBrk="1" hangingPunct="1">
              <a:buFontTx/>
              <a:buNone/>
            </a:pPr>
            <a:r>
              <a:rPr lang="en-US" altLang="en-US" sz="3400" smtClean="0">
                <a:solidFill>
                  <a:schemeClr val="bg1"/>
                </a:solidFill>
              </a:rPr>
              <a:t>    Ask yourself, </a:t>
            </a:r>
            <a:r>
              <a:rPr lang="en-US" altLang="en-US" sz="3400" smtClean="0">
                <a:solidFill>
                  <a:srgbClr val="FFFF00"/>
                </a:solidFill>
              </a:rPr>
              <a:t>“Do I really have this in 				    balance?”</a:t>
            </a:r>
          </a:p>
        </p:txBody>
      </p:sp>
      <p:pic>
        <p:nvPicPr>
          <p:cNvPr id="29700" name="Picture 9" descr="j0159004[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934200" y="3429000"/>
            <a:ext cx="1371600" cy="1366838"/>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blinds(vertical)">
                                      <p:cBhvr>
                                        <p:cTn id="7" dur="5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Effect transition="in" filter="blinds(vertical)">
                                      <p:cBhvr>
                                        <p:cTn id="12" dur="500"/>
                                        <p:tgtEl>
                                          <p:spTgt spid="14339">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14339">
                                            <p:txEl>
                                              <p:pRg st="5" end="5"/>
                                            </p:txEl>
                                          </p:spTgt>
                                        </p:tgtEl>
                                        <p:attrNameLst>
                                          <p:attrName>style.visibility</p:attrName>
                                        </p:attrNameLst>
                                      </p:cBhvr>
                                      <p:to>
                                        <p:strVal val="visible"/>
                                      </p:to>
                                    </p:set>
                                    <p:animEffect transition="in" filter="blinds(vertical)">
                                      <p:cBhvr>
                                        <p:cTn id="17"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The Four Steps to Qualifying Goals</a:t>
            </a:r>
          </a:p>
        </p:txBody>
      </p:sp>
      <p:sp>
        <p:nvSpPr>
          <p:cNvPr id="15363" name="Rectangle 3"/>
          <p:cNvSpPr>
            <a:spLocks noGrp="1" noChangeArrowheads="1"/>
          </p:cNvSpPr>
          <p:nvPr>
            <p:ph type="body" sz="half" idx="1"/>
          </p:nvPr>
        </p:nvSpPr>
        <p:spPr>
          <a:xfrm>
            <a:off x="685800" y="1600200"/>
            <a:ext cx="7924800" cy="4525963"/>
          </a:xfrm>
          <a:noFill/>
        </p:spPr>
        <p:txBody>
          <a:bodyPr lIns="92075" tIns="46038" rIns="92075" bIns="46038"/>
          <a:lstStyle/>
          <a:p>
            <a:pPr eaLnBrk="1" hangingPunct="1">
              <a:buFontTx/>
              <a:buNone/>
            </a:pPr>
            <a:r>
              <a:rPr lang="en-US" altLang="en-US" sz="4000" smtClean="0">
                <a:solidFill>
                  <a:schemeClr val="bg1"/>
                </a:solidFill>
              </a:rPr>
              <a:t>          </a:t>
            </a:r>
            <a:r>
              <a:rPr lang="en-US" altLang="en-US" sz="3600" smtClean="0">
                <a:solidFill>
                  <a:schemeClr val="bg1"/>
                </a:solidFill>
              </a:rPr>
              <a:t>Ask yourself:</a:t>
            </a:r>
          </a:p>
          <a:p>
            <a:pPr eaLnBrk="1" hangingPunct="1">
              <a:buFontTx/>
              <a:buNone/>
            </a:pPr>
            <a:endParaRPr lang="en-US" altLang="en-US" sz="3600" smtClean="0">
              <a:solidFill>
                <a:schemeClr val="bg1"/>
              </a:solidFill>
            </a:endParaRPr>
          </a:p>
          <a:p>
            <a:pPr lvl="1" eaLnBrk="1" hangingPunct="1">
              <a:buFontTx/>
              <a:buNone/>
            </a:pPr>
            <a:r>
              <a:rPr lang="en-US" altLang="en-US" sz="4000" smtClean="0">
                <a:solidFill>
                  <a:srgbClr val="FFFF00"/>
                </a:solidFill>
              </a:rPr>
              <a:t>  </a:t>
            </a:r>
            <a:r>
              <a:rPr lang="en-US" altLang="en-US" sz="3600" smtClean="0">
                <a:solidFill>
                  <a:srgbClr val="FFFF00"/>
                </a:solidFill>
              </a:rPr>
              <a:t>Is it really my goal?</a:t>
            </a:r>
          </a:p>
          <a:p>
            <a:pPr lvl="1" eaLnBrk="1" hangingPunct="1">
              <a:buFontTx/>
              <a:buNone/>
            </a:pPr>
            <a:endParaRPr lang="en-US" altLang="en-US" sz="3600" smtClean="0">
              <a:solidFill>
                <a:srgbClr val="FFFF00"/>
              </a:solidFill>
            </a:endParaRPr>
          </a:p>
          <a:p>
            <a:pPr lvl="1" eaLnBrk="1" hangingPunct="1">
              <a:buFontTx/>
              <a:buNone/>
            </a:pPr>
            <a:r>
              <a:rPr lang="en-US" altLang="en-US" sz="3600" smtClean="0">
                <a:solidFill>
                  <a:schemeClr val="bg1"/>
                </a:solidFill>
              </a:rPr>
              <a:t>  Is it morally right and fair?</a:t>
            </a:r>
          </a:p>
        </p:txBody>
      </p:sp>
      <p:pic>
        <p:nvPicPr>
          <p:cNvPr id="30724" name="Picture 4" descr="HH01719_[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3733800" y="5334000"/>
            <a:ext cx="1371600" cy="1238250"/>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The Four Steps to Qualifying Goals</a:t>
            </a:r>
          </a:p>
        </p:txBody>
      </p:sp>
      <p:sp>
        <p:nvSpPr>
          <p:cNvPr id="16387" name="Rectangle 3"/>
          <p:cNvSpPr>
            <a:spLocks noGrp="1" noChangeArrowheads="1"/>
          </p:cNvSpPr>
          <p:nvPr>
            <p:ph type="body" idx="1"/>
          </p:nvPr>
        </p:nvSpPr>
        <p:spPr>
          <a:xfrm>
            <a:off x="152400" y="1524000"/>
            <a:ext cx="8610600" cy="5334000"/>
          </a:xfrm>
          <a:noFill/>
        </p:spPr>
        <p:txBody>
          <a:bodyPr lIns="92075" tIns="46038" rIns="92075" bIns="46038"/>
          <a:lstStyle/>
          <a:p>
            <a:pPr lvl="1" eaLnBrk="1" hangingPunct="1">
              <a:buFontTx/>
              <a:buNone/>
            </a:pPr>
            <a:r>
              <a:rPr lang="en-US" altLang="en-US" sz="4000" smtClean="0">
                <a:solidFill>
                  <a:srgbClr val="FFFF00"/>
                </a:solidFill>
              </a:rPr>
              <a:t>  </a:t>
            </a:r>
            <a:r>
              <a:rPr lang="en-US" altLang="en-US" sz="3600" smtClean="0">
                <a:solidFill>
                  <a:schemeClr val="bg1"/>
                </a:solidFill>
              </a:rPr>
              <a:t>Is it consistent with my other goals?</a:t>
            </a:r>
          </a:p>
          <a:p>
            <a:pPr lvl="1" eaLnBrk="1" hangingPunct="1">
              <a:buFontTx/>
              <a:buNone/>
            </a:pPr>
            <a:endParaRPr lang="en-US" altLang="en-US" sz="3600" smtClean="0">
              <a:solidFill>
                <a:schemeClr val="bg1"/>
              </a:solidFill>
            </a:endParaRPr>
          </a:p>
          <a:p>
            <a:pPr lvl="1" eaLnBrk="1" hangingPunct="1">
              <a:buFontTx/>
              <a:buNone/>
            </a:pPr>
            <a:r>
              <a:rPr lang="en-US" altLang="en-US" sz="3600" smtClean="0">
                <a:solidFill>
                  <a:schemeClr val="bg1"/>
                </a:solidFill>
              </a:rPr>
              <a:t>  </a:t>
            </a:r>
            <a:r>
              <a:rPr lang="en-US" altLang="en-US" sz="3600" smtClean="0">
                <a:solidFill>
                  <a:srgbClr val="FFFF00"/>
                </a:solidFill>
              </a:rPr>
              <a:t>Can I emotionally commit to it?</a:t>
            </a:r>
          </a:p>
          <a:p>
            <a:pPr lvl="1" eaLnBrk="1" hangingPunct="1">
              <a:buFontTx/>
              <a:buNone/>
            </a:pPr>
            <a:endParaRPr lang="en-US" altLang="en-US" sz="3600" smtClean="0">
              <a:solidFill>
                <a:srgbClr val="FFFF00"/>
              </a:solidFill>
            </a:endParaRPr>
          </a:p>
          <a:p>
            <a:pPr lvl="1" eaLnBrk="1" hangingPunct="1">
              <a:buFontTx/>
              <a:buNone/>
            </a:pPr>
            <a:r>
              <a:rPr lang="en-US" altLang="en-US" sz="3600" smtClean="0">
                <a:solidFill>
                  <a:srgbClr val="FFFF00"/>
                </a:solidFill>
              </a:rPr>
              <a:t>  </a:t>
            </a:r>
            <a:r>
              <a:rPr lang="en-US" altLang="en-US" sz="3600" smtClean="0">
                <a:solidFill>
                  <a:schemeClr val="bg1"/>
                </a:solidFill>
              </a:rPr>
              <a:t>Can I see myself reaching it?</a:t>
            </a:r>
          </a:p>
          <a:p>
            <a:pPr lvl="1" eaLnBrk="1" hangingPunct="1">
              <a:buFontTx/>
              <a:buNone/>
            </a:pPr>
            <a:endParaRPr lang="en-US" altLang="en-US" sz="3600" smtClean="0">
              <a:solidFill>
                <a:schemeClr val="bg1"/>
              </a:solidFill>
            </a:endParaRPr>
          </a:p>
          <a:p>
            <a:pPr lvl="1" eaLnBrk="1" hangingPunct="1">
              <a:buFontTx/>
              <a:buNone/>
            </a:pPr>
            <a:r>
              <a:rPr lang="en-US" altLang="en-US" sz="3600" smtClean="0">
                <a:solidFill>
                  <a:schemeClr val="bg1"/>
                </a:solidFill>
              </a:rPr>
              <a:t>  </a:t>
            </a:r>
            <a:r>
              <a:rPr lang="en-US" altLang="en-US" sz="3600" smtClean="0">
                <a:solidFill>
                  <a:srgbClr val="FFFF00"/>
                </a:solidFill>
              </a:rPr>
              <a:t>Does it meet the “Basic 6”?</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 calcmode="lin" valueType="num">
                                      <p:cBhvr additive="base">
                                        <p:cTn id="13" dur="500" fill="hold"/>
                                        <p:tgtEl>
                                          <p:spTgt spid="1638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anim calcmode="lin" valueType="num">
                                      <p:cBhvr additive="base">
                                        <p:cTn id="19" dur="500" fill="hold"/>
                                        <p:tgtEl>
                                          <p:spTgt spid="16387">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63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6387">
                                            <p:txEl>
                                              <p:pRg st="6" end="6"/>
                                            </p:txEl>
                                          </p:spTgt>
                                        </p:tgtEl>
                                        <p:attrNameLst>
                                          <p:attrName>style.visibility</p:attrName>
                                        </p:attrNameLst>
                                      </p:cBhvr>
                                      <p:to>
                                        <p:strVal val="visible"/>
                                      </p:to>
                                    </p:set>
                                    <p:anim calcmode="lin" valueType="num">
                                      <p:cBhvr additive="base">
                                        <p:cTn id="25" dur="500" fill="hold"/>
                                        <p:tgtEl>
                                          <p:spTgt spid="16387">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638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lIns="92075" tIns="46038" rIns="92075" bIns="46038"/>
          <a:lstStyle/>
          <a:p>
            <a:pPr algn="l" eaLnBrk="1" hangingPunct="1"/>
            <a:r>
              <a:rPr lang="en-US" altLang="en-US" sz="4000" smtClean="0">
                <a:solidFill>
                  <a:schemeClr val="bg1"/>
                </a:solidFill>
              </a:rPr>
              <a:t>             Basic 6</a:t>
            </a:r>
          </a:p>
        </p:txBody>
      </p:sp>
      <p:sp>
        <p:nvSpPr>
          <p:cNvPr id="17411" name="Rectangle 3"/>
          <p:cNvSpPr>
            <a:spLocks noGrp="1" noChangeArrowheads="1"/>
          </p:cNvSpPr>
          <p:nvPr>
            <p:ph type="body" sz="half" idx="1"/>
          </p:nvPr>
        </p:nvSpPr>
        <p:spPr>
          <a:xfrm>
            <a:off x="457200" y="1828800"/>
            <a:ext cx="5943600" cy="5029200"/>
          </a:xfrm>
          <a:noFill/>
        </p:spPr>
        <p:txBody>
          <a:bodyPr lIns="92075" tIns="46038" rIns="92075" bIns="46038"/>
          <a:lstStyle/>
          <a:p>
            <a:pPr eaLnBrk="1" hangingPunct="1">
              <a:buFontTx/>
              <a:buNone/>
            </a:pPr>
            <a:r>
              <a:rPr lang="en-US" altLang="en-US" sz="3600" smtClean="0">
                <a:solidFill>
                  <a:srgbClr val="FFFF00"/>
                </a:solidFill>
              </a:rPr>
              <a:t>  Will it make me </a:t>
            </a:r>
            <a:r>
              <a:rPr lang="en-US" altLang="en-US" sz="3600" i="1" smtClean="0">
                <a:solidFill>
                  <a:srgbClr val="FFFF00"/>
                </a:solidFill>
              </a:rPr>
              <a:t>happier?</a:t>
            </a:r>
          </a:p>
          <a:p>
            <a:pPr eaLnBrk="1" hangingPunct="1">
              <a:buFontTx/>
              <a:buNone/>
            </a:pPr>
            <a:endParaRPr lang="en-US" altLang="en-US" sz="3600" i="1" smtClean="0">
              <a:solidFill>
                <a:srgbClr val="FFFF00"/>
              </a:solidFill>
            </a:endParaRPr>
          </a:p>
          <a:p>
            <a:pPr eaLnBrk="1" hangingPunct="1">
              <a:buFontTx/>
              <a:buNone/>
            </a:pPr>
            <a:r>
              <a:rPr lang="en-US" altLang="en-US" sz="3600" smtClean="0">
                <a:solidFill>
                  <a:schemeClr val="bg1"/>
                </a:solidFill>
              </a:rPr>
              <a:t>  Will it make me </a:t>
            </a:r>
            <a:r>
              <a:rPr lang="en-US" altLang="en-US" sz="3600" i="1" smtClean="0">
                <a:solidFill>
                  <a:schemeClr val="bg1"/>
                </a:solidFill>
              </a:rPr>
              <a:t>healthier?</a:t>
            </a:r>
          </a:p>
          <a:p>
            <a:pPr eaLnBrk="1" hangingPunct="1">
              <a:buFontTx/>
              <a:buNone/>
            </a:pPr>
            <a:endParaRPr lang="en-US" altLang="en-US" sz="3600" i="1" smtClean="0">
              <a:solidFill>
                <a:schemeClr val="bg1"/>
              </a:solidFill>
            </a:endParaRPr>
          </a:p>
          <a:p>
            <a:pPr eaLnBrk="1" hangingPunct="1">
              <a:buFontTx/>
              <a:buNone/>
            </a:pPr>
            <a:r>
              <a:rPr lang="en-US" altLang="en-US" sz="3600" smtClean="0">
                <a:solidFill>
                  <a:srgbClr val="FFFF00"/>
                </a:solidFill>
              </a:rPr>
              <a:t>  Will it make me more    	 	   </a:t>
            </a:r>
            <a:r>
              <a:rPr lang="en-US" altLang="en-US" sz="3600" i="1" smtClean="0">
                <a:solidFill>
                  <a:srgbClr val="FFFF00"/>
                </a:solidFill>
              </a:rPr>
              <a:t>prosperous?</a:t>
            </a:r>
          </a:p>
        </p:txBody>
      </p:sp>
      <p:pic>
        <p:nvPicPr>
          <p:cNvPr id="32772" name="Picture 11" descr="BD06663_[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248400" y="3733800"/>
            <a:ext cx="2614613" cy="2268538"/>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up)">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wipe(up)">
                                      <p:cBhvr>
                                        <p:cTn id="12" dur="500"/>
                                        <p:tgtEl>
                                          <p:spTgt spid="174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animEffect transition="in" filter="wipe(up)">
                                      <p:cBhvr>
                                        <p:cTn id="17" dur="5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Basic 6</a:t>
            </a:r>
          </a:p>
        </p:txBody>
      </p:sp>
      <p:sp>
        <p:nvSpPr>
          <p:cNvPr id="18435" name="Rectangle 3"/>
          <p:cNvSpPr>
            <a:spLocks noGrp="1" noChangeArrowheads="1"/>
          </p:cNvSpPr>
          <p:nvPr>
            <p:ph type="body" sz="half" idx="1"/>
          </p:nvPr>
        </p:nvSpPr>
        <p:spPr>
          <a:xfrm>
            <a:off x="457200" y="1600200"/>
            <a:ext cx="8305800" cy="4525963"/>
          </a:xfrm>
          <a:noFill/>
        </p:spPr>
        <p:txBody>
          <a:bodyPr lIns="92075" tIns="46038" rIns="92075" bIns="46038"/>
          <a:lstStyle/>
          <a:p>
            <a:pPr eaLnBrk="1" hangingPunct="1">
              <a:buFontTx/>
              <a:buNone/>
            </a:pPr>
            <a:r>
              <a:rPr lang="en-US" altLang="en-US" sz="3600" smtClean="0">
                <a:solidFill>
                  <a:srgbClr val="FFFF00"/>
                </a:solidFill>
              </a:rPr>
              <a:t>  Will it help make me more </a:t>
            </a:r>
            <a:r>
              <a:rPr lang="en-US" altLang="en-US" sz="3600" i="1" smtClean="0">
                <a:solidFill>
                  <a:srgbClr val="FFFF00"/>
                </a:solidFill>
              </a:rPr>
              <a:t>friends?</a:t>
            </a:r>
          </a:p>
          <a:p>
            <a:pPr eaLnBrk="1" hangingPunct="1">
              <a:buFontTx/>
              <a:buNone/>
            </a:pPr>
            <a:endParaRPr lang="en-US" altLang="en-US" sz="3600" i="1" smtClean="0">
              <a:solidFill>
                <a:srgbClr val="FFFF00"/>
              </a:solidFill>
            </a:endParaRPr>
          </a:p>
          <a:p>
            <a:pPr eaLnBrk="1" hangingPunct="1">
              <a:buFontTx/>
              <a:buNone/>
            </a:pPr>
            <a:r>
              <a:rPr lang="en-US" altLang="en-US" sz="3600" smtClean="0">
                <a:solidFill>
                  <a:schemeClr val="bg1"/>
                </a:solidFill>
              </a:rPr>
              <a:t>  Will it help me become more </a:t>
            </a:r>
            <a:r>
              <a:rPr lang="en-US" altLang="en-US" sz="3600" i="1" smtClean="0">
                <a:solidFill>
                  <a:schemeClr val="bg1"/>
                </a:solidFill>
              </a:rPr>
              <a:t>secure?</a:t>
            </a:r>
          </a:p>
          <a:p>
            <a:pPr eaLnBrk="1" hangingPunct="1">
              <a:buFontTx/>
              <a:buNone/>
            </a:pPr>
            <a:endParaRPr lang="en-US" altLang="en-US" sz="3600" i="1" smtClean="0">
              <a:solidFill>
                <a:schemeClr val="bg1"/>
              </a:solidFill>
            </a:endParaRPr>
          </a:p>
          <a:p>
            <a:pPr eaLnBrk="1" hangingPunct="1">
              <a:buFontTx/>
              <a:buNone/>
            </a:pPr>
            <a:r>
              <a:rPr lang="en-US" altLang="en-US" sz="3600" smtClean="0">
                <a:solidFill>
                  <a:srgbClr val="FFFF00"/>
                </a:solidFill>
              </a:rPr>
              <a:t>  Will it give me more peace of </a:t>
            </a:r>
            <a:r>
              <a:rPr lang="en-US" altLang="en-US" sz="3600" i="1" smtClean="0">
                <a:solidFill>
                  <a:srgbClr val="FFFF00"/>
                </a:solidFill>
              </a:rPr>
              <a:t>mind?</a:t>
            </a:r>
          </a:p>
        </p:txBody>
      </p:sp>
      <p:pic>
        <p:nvPicPr>
          <p:cNvPr id="33796" name="Picture 4" descr="j0234752[1]"/>
          <p:cNvPicPr>
            <a:picLocks noChangeAspect="1" noChangeArrowheads="1" noCrop="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810000" y="5181600"/>
            <a:ext cx="1295400" cy="1447800"/>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strips(downRight)">
                                      <p:cBhvr>
                                        <p:cTn id="12" dur="500"/>
                                        <p:tgtEl>
                                          <p:spTgt spid="184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animEffect transition="in" filter="strips(downRight)">
                                      <p:cBhvr>
                                        <p:cTn id="1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GOALS – </a:t>
            </a:r>
            <a:br>
              <a:rPr lang="en-US" altLang="en-US" sz="4000" smtClean="0">
                <a:solidFill>
                  <a:srgbClr val="FFFF00"/>
                </a:solidFill>
              </a:rPr>
            </a:br>
            <a:r>
              <a:rPr lang="en-US" altLang="en-US" sz="4000" smtClean="0">
                <a:solidFill>
                  <a:srgbClr val="FFFF00"/>
                </a:solidFill>
              </a:rPr>
              <a:t>FROM THE BEGINNING</a:t>
            </a:r>
          </a:p>
        </p:txBody>
      </p:sp>
      <p:sp>
        <p:nvSpPr>
          <p:cNvPr id="14339" name="Rectangle 3"/>
          <p:cNvSpPr>
            <a:spLocks noGrp="1" noChangeArrowheads="1"/>
          </p:cNvSpPr>
          <p:nvPr>
            <p:ph type="body" sz="half" idx="1"/>
          </p:nvPr>
        </p:nvSpPr>
        <p:spPr>
          <a:xfrm>
            <a:off x="457200" y="1905000"/>
            <a:ext cx="8382000" cy="4221163"/>
          </a:xfrm>
          <a:noFill/>
        </p:spPr>
        <p:txBody>
          <a:bodyPr lIns="92075" tIns="46038" rIns="92075" bIns="46038"/>
          <a:lstStyle/>
          <a:p>
            <a:pPr algn="ctr" eaLnBrk="1" hangingPunct="1">
              <a:buFontTx/>
              <a:buNone/>
            </a:pPr>
            <a:r>
              <a:rPr lang="en-US" altLang="en-US" sz="4000" smtClean="0">
                <a:solidFill>
                  <a:schemeClr val="bg1"/>
                </a:solidFill>
              </a:rPr>
              <a:t>  </a:t>
            </a:r>
            <a:r>
              <a:rPr lang="en-US" altLang="en-US" sz="3600" smtClean="0">
                <a:solidFill>
                  <a:schemeClr val="bg1"/>
                </a:solidFill>
              </a:rPr>
              <a:t>ADAM/EVE – SINNED</a:t>
            </a:r>
          </a:p>
          <a:p>
            <a:pPr algn="ctr" eaLnBrk="1" hangingPunct="1">
              <a:buFontTx/>
              <a:buNone/>
            </a:pPr>
            <a:endParaRPr lang="en-US" altLang="en-US" sz="3600" smtClean="0">
              <a:solidFill>
                <a:schemeClr val="bg1"/>
              </a:solidFill>
            </a:endParaRPr>
          </a:p>
          <a:p>
            <a:pPr algn="ctr" eaLnBrk="1" hangingPunct="1">
              <a:buFontTx/>
              <a:buNone/>
            </a:pPr>
            <a:r>
              <a:rPr lang="en-US" altLang="en-US" sz="3600" smtClean="0">
                <a:solidFill>
                  <a:srgbClr val="FFFF00"/>
                </a:solidFill>
              </a:rPr>
              <a:t>  SALVATION WAS THE GOAL</a:t>
            </a:r>
          </a:p>
        </p:txBody>
      </p:sp>
      <p:pic>
        <p:nvPicPr>
          <p:cNvPr id="14340" name="Picture 4" descr="j0096189[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3505200" y="3733800"/>
            <a:ext cx="1779588" cy="2773363"/>
          </a:xfrm>
          <a:noFill/>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685800"/>
            <a:ext cx="8229600" cy="1143000"/>
          </a:xfrm>
        </p:spPr>
        <p:txBody>
          <a:bodyPr/>
          <a:lstStyle/>
          <a:p>
            <a:pPr eaLnBrk="1" hangingPunct="1"/>
            <a:r>
              <a:rPr lang="en-US" altLang="en-US" smtClean="0">
                <a:solidFill>
                  <a:srgbClr val="FFFF00"/>
                </a:solidFill>
              </a:rPr>
              <a:t>Zig Ziglar</a:t>
            </a:r>
          </a:p>
        </p:txBody>
      </p:sp>
      <p:sp>
        <p:nvSpPr>
          <p:cNvPr id="34819" name="Rectangle 3"/>
          <p:cNvSpPr>
            <a:spLocks noGrp="1" noChangeArrowheads="1"/>
          </p:cNvSpPr>
          <p:nvPr>
            <p:ph type="body" idx="1"/>
          </p:nvPr>
        </p:nvSpPr>
        <p:spPr>
          <a:xfrm>
            <a:off x="381000" y="2332038"/>
            <a:ext cx="8229600" cy="4525962"/>
          </a:xfrm>
        </p:spPr>
        <p:txBody>
          <a:bodyPr/>
          <a:lstStyle/>
          <a:p>
            <a:pPr algn="ctr" eaLnBrk="1" hangingPunct="1">
              <a:buFontTx/>
              <a:buNone/>
            </a:pPr>
            <a:r>
              <a:rPr lang="en-US" altLang="en-US" sz="5400" smtClean="0">
                <a:solidFill>
                  <a:schemeClr val="bg1"/>
                </a:solidFill>
              </a:rPr>
              <a:t>Trip to Acapulco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al_Setting.mpg">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143000" y="1143000"/>
            <a:ext cx="6858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8756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381000"/>
            <a:ext cx="7772400" cy="2133600"/>
          </a:xfrm>
          <a:noFill/>
        </p:spPr>
        <p:txBody>
          <a:bodyPr lIns="92075" tIns="46038" rIns="92075" bIns="46038"/>
          <a:lstStyle/>
          <a:p>
            <a:pPr eaLnBrk="1" hangingPunct="1"/>
            <a:r>
              <a:rPr lang="en-US" altLang="en-US" sz="4000" smtClean="0">
                <a:solidFill>
                  <a:srgbClr val="FFFF00"/>
                </a:solidFill>
              </a:rPr>
              <a:t>A trip to Acapulco</a:t>
            </a:r>
          </a:p>
        </p:txBody>
      </p:sp>
      <p:sp>
        <p:nvSpPr>
          <p:cNvPr id="19459" name="Rectangle 3"/>
          <p:cNvSpPr>
            <a:spLocks noGrp="1" noChangeArrowheads="1"/>
          </p:cNvSpPr>
          <p:nvPr>
            <p:ph type="subTitle" idx="1"/>
          </p:nvPr>
        </p:nvSpPr>
        <p:spPr>
          <a:xfrm>
            <a:off x="1371600" y="3886200"/>
            <a:ext cx="6400800" cy="2286000"/>
          </a:xfrm>
          <a:noFill/>
        </p:spPr>
        <p:txBody>
          <a:bodyPr lIns="92075" tIns="46038" rIns="92075" bIns="46038"/>
          <a:lstStyle/>
          <a:p>
            <a:pPr eaLnBrk="1" hangingPunct="1"/>
            <a:endParaRPr lang="en-US" altLang="en-US" sz="4000" smtClean="0">
              <a:solidFill>
                <a:srgbClr val="FFFF00"/>
              </a:solidFill>
            </a:endParaRPr>
          </a:p>
          <a:p>
            <a:pPr eaLnBrk="1" hangingPunct="1"/>
            <a:r>
              <a:rPr lang="en-US" altLang="en-US" sz="4000" smtClean="0">
                <a:solidFill>
                  <a:schemeClr val="bg1"/>
                </a:solidFill>
              </a:rPr>
              <a:t>General Goals Procedure Chart</a:t>
            </a:r>
          </a:p>
        </p:txBody>
      </p:sp>
      <p:pic>
        <p:nvPicPr>
          <p:cNvPr id="36868" name="Picture 4" descr="j007873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200" y="2286000"/>
            <a:ext cx="1492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strips(upRight)">
                                      <p:cBhvr>
                                        <p:cTn id="7" dur="500"/>
                                        <p:tgtEl>
                                          <p:spTgt spid="194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strips(upRight)">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p:spPr>
        <p:txBody>
          <a:bodyPr lIns="92075" tIns="46038" rIns="92075" bIns="46038"/>
          <a:lstStyle/>
          <a:p>
            <a:pPr algn="l" eaLnBrk="1" hangingPunct="1"/>
            <a:r>
              <a:rPr lang="en-US" altLang="en-US" sz="4000" smtClean="0">
                <a:solidFill>
                  <a:srgbClr val="FFFF00"/>
                </a:solidFill>
              </a:rPr>
              <a:t>       Step One:</a:t>
            </a:r>
          </a:p>
        </p:txBody>
      </p:sp>
      <p:sp>
        <p:nvSpPr>
          <p:cNvPr id="20483" name="Rectangle 3"/>
          <p:cNvSpPr>
            <a:spLocks noGrp="1" noChangeArrowheads="1"/>
          </p:cNvSpPr>
          <p:nvPr>
            <p:ph type="body" sz="half" idx="1"/>
          </p:nvPr>
        </p:nvSpPr>
        <p:spPr>
          <a:xfrm>
            <a:off x="457200" y="1600200"/>
            <a:ext cx="4572000" cy="4525963"/>
          </a:xfrm>
          <a:noFill/>
        </p:spPr>
        <p:txBody>
          <a:bodyPr lIns="92075" tIns="46038" rIns="92075" bIns="46038"/>
          <a:lstStyle/>
          <a:p>
            <a:pPr eaLnBrk="1" hangingPunct="1">
              <a:buFontTx/>
              <a:buNone/>
            </a:pPr>
            <a:r>
              <a:rPr lang="en-US" altLang="en-US" sz="4400" smtClean="0">
                <a:solidFill>
                  <a:schemeClr val="bg1"/>
                </a:solidFill>
              </a:rPr>
              <a:t>  </a:t>
            </a:r>
            <a:r>
              <a:rPr lang="en-US" altLang="en-US" sz="3600" smtClean="0">
                <a:solidFill>
                  <a:schemeClr val="bg1"/>
                </a:solidFill>
              </a:rPr>
              <a:t>Identify your goal –</a:t>
            </a:r>
          </a:p>
          <a:p>
            <a:pPr eaLnBrk="1" hangingPunct="1">
              <a:buFontTx/>
              <a:buNone/>
            </a:pPr>
            <a:endParaRPr lang="en-US" altLang="en-US" sz="3600" smtClean="0">
              <a:solidFill>
                <a:schemeClr val="bg1"/>
              </a:solidFill>
            </a:endParaRPr>
          </a:p>
          <a:p>
            <a:pPr eaLnBrk="1" hangingPunct="1">
              <a:buFontTx/>
              <a:buNone/>
            </a:pPr>
            <a:r>
              <a:rPr lang="en-US" altLang="en-US" sz="3600" smtClean="0">
                <a:solidFill>
                  <a:srgbClr val="FFFF00"/>
                </a:solidFill>
              </a:rPr>
              <a:t>  Go to Acapulco</a:t>
            </a:r>
          </a:p>
        </p:txBody>
      </p:sp>
      <p:pic>
        <p:nvPicPr>
          <p:cNvPr id="37892" name="Picture 11" descr="j0181982[1]"/>
          <p:cNvPicPr>
            <a:picLocks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5202238" y="1295400"/>
            <a:ext cx="3338512" cy="5287963"/>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 calcmode="lin" valueType="num">
                                      <p:cBhvr additive="base">
                                        <p:cTn id="13"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Step Two:</a:t>
            </a:r>
          </a:p>
        </p:txBody>
      </p:sp>
      <p:sp>
        <p:nvSpPr>
          <p:cNvPr id="21507" name="Rectangle 3"/>
          <p:cNvSpPr>
            <a:spLocks noGrp="1" noChangeArrowheads="1"/>
          </p:cNvSpPr>
          <p:nvPr>
            <p:ph type="body" sz="half" idx="1"/>
          </p:nvPr>
        </p:nvSpPr>
        <p:spPr>
          <a:xfrm>
            <a:off x="457200" y="1600200"/>
            <a:ext cx="8153400" cy="5257800"/>
          </a:xfrm>
          <a:noFill/>
        </p:spPr>
        <p:txBody>
          <a:bodyPr lIns="92075" tIns="46038" rIns="92075" bIns="46038"/>
          <a:lstStyle/>
          <a:p>
            <a:pPr eaLnBrk="1" hangingPunct="1">
              <a:buFontTx/>
              <a:buNone/>
              <a:tabLst>
                <a:tab pos="973138" algn="l"/>
              </a:tabLst>
            </a:pPr>
            <a:r>
              <a:rPr lang="en-US" altLang="en-US" sz="4000" smtClean="0">
                <a:solidFill>
                  <a:schemeClr val="bg1"/>
                </a:solidFill>
              </a:rPr>
              <a:t>  The benefits of reaching this goal:</a:t>
            </a:r>
          </a:p>
          <a:p>
            <a:pPr eaLnBrk="1" hangingPunct="1">
              <a:buFontTx/>
              <a:buNone/>
              <a:tabLst>
                <a:tab pos="973138" algn="l"/>
              </a:tabLst>
            </a:pPr>
            <a:endParaRPr lang="en-US" altLang="en-US" sz="4000" smtClean="0">
              <a:solidFill>
                <a:schemeClr val="bg1"/>
              </a:solidFill>
            </a:endParaRPr>
          </a:p>
          <a:p>
            <a:pPr lvl="1" eaLnBrk="1" hangingPunct="1">
              <a:buFontTx/>
              <a:buNone/>
              <a:tabLst>
                <a:tab pos="973138" algn="l"/>
              </a:tabLst>
            </a:pPr>
            <a:r>
              <a:rPr lang="en-US" altLang="en-US" sz="3600" smtClean="0">
                <a:solidFill>
                  <a:srgbClr val="FFFF00"/>
                </a:solidFill>
              </a:rPr>
              <a:t>  Fishing </a:t>
            </a:r>
          </a:p>
          <a:p>
            <a:pPr lvl="1" eaLnBrk="1" hangingPunct="1">
              <a:tabLst>
                <a:tab pos="973138" algn="l"/>
              </a:tabLst>
            </a:pPr>
            <a:endParaRPr lang="en-US" altLang="en-US" sz="3600" smtClean="0">
              <a:solidFill>
                <a:srgbClr val="FFFF00"/>
              </a:solidFill>
            </a:endParaRPr>
          </a:p>
          <a:p>
            <a:pPr lvl="1" eaLnBrk="1" hangingPunct="1">
              <a:buFontTx/>
              <a:buNone/>
              <a:tabLst>
                <a:tab pos="973138" algn="l"/>
              </a:tabLst>
            </a:pPr>
            <a:r>
              <a:rPr lang="en-US" altLang="en-US" sz="3600" smtClean="0">
                <a:solidFill>
                  <a:schemeClr val="bg1"/>
                </a:solidFill>
              </a:rPr>
              <a:t>  Good food</a:t>
            </a:r>
          </a:p>
          <a:p>
            <a:pPr lvl="1" eaLnBrk="1" hangingPunct="1">
              <a:tabLst>
                <a:tab pos="973138" algn="l"/>
              </a:tabLst>
            </a:pPr>
            <a:endParaRPr lang="en-US" altLang="en-US" sz="3600" smtClean="0">
              <a:solidFill>
                <a:schemeClr val="bg1"/>
              </a:solidFill>
            </a:endParaRPr>
          </a:p>
          <a:p>
            <a:pPr lvl="1" eaLnBrk="1" hangingPunct="1">
              <a:buFontTx/>
              <a:buNone/>
              <a:tabLst>
                <a:tab pos="973138" algn="l"/>
              </a:tabLst>
            </a:pPr>
            <a:r>
              <a:rPr lang="en-US" altLang="en-US" sz="3600" smtClean="0">
                <a:solidFill>
                  <a:srgbClr val="FFFF00"/>
                </a:solidFill>
              </a:rPr>
              <a:t>  Relaxing beach</a:t>
            </a:r>
          </a:p>
        </p:txBody>
      </p:sp>
      <p:pic>
        <p:nvPicPr>
          <p:cNvPr id="38916" name="Picture 15" descr="TR00726_[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5638800" y="3429000"/>
            <a:ext cx="2895600" cy="2322513"/>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right)">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wipe(right)">
                                      <p:cBhvr>
                                        <p:cTn id="12" dur="500"/>
                                        <p:tgtEl>
                                          <p:spTgt spid="2150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animEffect transition="in" filter="wipe(right)">
                                      <p:cBhvr>
                                        <p:cTn id="17" dur="500"/>
                                        <p:tgtEl>
                                          <p:spTgt spid="2150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21507">
                                            <p:txEl>
                                              <p:pRg st="6" end="6"/>
                                            </p:txEl>
                                          </p:spTgt>
                                        </p:tgtEl>
                                        <p:attrNameLst>
                                          <p:attrName>style.visibility</p:attrName>
                                        </p:attrNameLst>
                                      </p:cBhvr>
                                      <p:to>
                                        <p:strVal val="visible"/>
                                      </p:to>
                                    </p:set>
                                    <p:animEffect transition="in" filter="wipe(right)">
                                      <p:cBhvr>
                                        <p:cTn id="22"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2"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0"/>
            <a:ext cx="8229600" cy="914400"/>
          </a:xfrm>
          <a:noFill/>
        </p:spPr>
        <p:txBody>
          <a:bodyPr lIns="92075" tIns="46038" rIns="92075" bIns="46038"/>
          <a:lstStyle/>
          <a:p>
            <a:pPr eaLnBrk="1" hangingPunct="1"/>
            <a:r>
              <a:rPr lang="en-US" altLang="en-US" sz="3600" smtClean="0">
                <a:solidFill>
                  <a:srgbClr val="FFFF00"/>
                </a:solidFill>
              </a:rPr>
              <a:t>Step Three:</a:t>
            </a:r>
          </a:p>
        </p:txBody>
      </p:sp>
      <p:sp>
        <p:nvSpPr>
          <p:cNvPr id="22531" name="Rectangle 3"/>
          <p:cNvSpPr>
            <a:spLocks noGrp="1" noChangeArrowheads="1"/>
          </p:cNvSpPr>
          <p:nvPr>
            <p:ph type="body" sz="half" idx="1"/>
          </p:nvPr>
        </p:nvSpPr>
        <p:spPr>
          <a:xfrm>
            <a:off x="457200" y="1143000"/>
            <a:ext cx="8686800" cy="5715000"/>
          </a:xfrm>
          <a:noFill/>
        </p:spPr>
        <p:txBody>
          <a:bodyPr lIns="92075" tIns="46038" rIns="92075" bIns="46038"/>
          <a:lstStyle/>
          <a:p>
            <a:pPr algn="ctr" eaLnBrk="1" hangingPunct="1">
              <a:lnSpc>
                <a:spcPct val="80000"/>
              </a:lnSpc>
              <a:buFontTx/>
              <a:buNone/>
            </a:pPr>
            <a:r>
              <a:rPr lang="en-US" altLang="en-US" sz="1800" smtClean="0">
                <a:solidFill>
                  <a:schemeClr val="bg1"/>
                </a:solidFill>
              </a:rPr>
              <a:t>  </a:t>
            </a:r>
            <a:r>
              <a:rPr lang="en-US" altLang="en-US" smtClean="0">
                <a:solidFill>
                  <a:schemeClr val="bg1"/>
                </a:solidFill>
              </a:rPr>
              <a:t>Major obstacles and mountains to climb to </a:t>
            </a:r>
          </a:p>
          <a:p>
            <a:pPr algn="ctr" eaLnBrk="1" hangingPunct="1">
              <a:lnSpc>
                <a:spcPct val="80000"/>
              </a:lnSpc>
              <a:buFontTx/>
              <a:buNone/>
            </a:pPr>
            <a:r>
              <a:rPr lang="en-US" altLang="en-US" smtClean="0">
                <a:solidFill>
                  <a:schemeClr val="bg1"/>
                </a:solidFill>
              </a:rPr>
              <a:t>reach the goal</a:t>
            </a:r>
          </a:p>
          <a:p>
            <a:pPr eaLnBrk="1" hangingPunct="1">
              <a:lnSpc>
                <a:spcPct val="80000"/>
              </a:lnSpc>
              <a:buFontTx/>
              <a:buNone/>
            </a:pPr>
            <a:endParaRPr lang="en-US" altLang="en-US" smtClean="0">
              <a:solidFill>
                <a:schemeClr val="bg1"/>
              </a:solidFill>
            </a:endParaRPr>
          </a:p>
          <a:p>
            <a:pPr lvl="1" eaLnBrk="1" hangingPunct="1">
              <a:lnSpc>
                <a:spcPct val="80000"/>
              </a:lnSpc>
              <a:buFontTx/>
              <a:buNone/>
            </a:pPr>
            <a:r>
              <a:rPr lang="en-US" altLang="en-US" sz="2000" smtClean="0">
                <a:solidFill>
                  <a:srgbClr val="FFFF00"/>
                </a:solidFill>
              </a:rPr>
              <a:t>  </a:t>
            </a:r>
            <a:r>
              <a:rPr lang="en-US" altLang="en-US" smtClean="0">
                <a:solidFill>
                  <a:srgbClr val="FFFF00"/>
                </a:solidFill>
              </a:rPr>
              <a:t>Reports</a:t>
            </a:r>
          </a:p>
          <a:p>
            <a:pPr lvl="1" eaLnBrk="1" hangingPunct="1">
              <a:lnSpc>
                <a:spcPct val="80000"/>
              </a:lnSpc>
              <a:buFontTx/>
              <a:buNone/>
            </a:pPr>
            <a:endParaRPr lang="en-US" altLang="en-US" smtClean="0">
              <a:solidFill>
                <a:srgbClr val="FFFF00"/>
              </a:solidFill>
            </a:endParaRPr>
          </a:p>
          <a:p>
            <a:pPr lvl="1" eaLnBrk="1" hangingPunct="1">
              <a:lnSpc>
                <a:spcPct val="80000"/>
              </a:lnSpc>
              <a:buFontTx/>
              <a:buNone/>
            </a:pPr>
            <a:r>
              <a:rPr lang="en-US" altLang="en-US" smtClean="0">
                <a:solidFill>
                  <a:schemeClr val="bg1"/>
                </a:solidFill>
              </a:rPr>
              <a:t>  Interviews</a:t>
            </a:r>
          </a:p>
          <a:p>
            <a:pPr lvl="1" eaLnBrk="1" hangingPunct="1">
              <a:lnSpc>
                <a:spcPct val="80000"/>
              </a:lnSpc>
              <a:buFontTx/>
              <a:buNone/>
            </a:pPr>
            <a:endParaRPr lang="en-US" altLang="en-US" smtClean="0">
              <a:solidFill>
                <a:schemeClr val="bg1"/>
              </a:solidFill>
            </a:endParaRPr>
          </a:p>
          <a:p>
            <a:pPr lvl="1" eaLnBrk="1" hangingPunct="1">
              <a:lnSpc>
                <a:spcPct val="80000"/>
              </a:lnSpc>
              <a:buFontTx/>
              <a:buNone/>
            </a:pPr>
            <a:r>
              <a:rPr lang="en-US" altLang="en-US" smtClean="0">
                <a:solidFill>
                  <a:srgbClr val="FFFF00"/>
                </a:solidFill>
              </a:rPr>
              <a:t>  Luncheon</a:t>
            </a:r>
          </a:p>
          <a:p>
            <a:pPr lvl="1" eaLnBrk="1" hangingPunct="1">
              <a:lnSpc>
                <a:spcPct val="80000"/>
              </a:lnSpc>
              <a:buFontTx/>
              <a:buNone/>
            </a:pPr>
            <a:endParaRPr lang="en-US" altLang="en-US" smtClean="0">
              <a:solidFill>
                <a:srgbClr val="FFFF00"/>
              </a:solidFill>
            </a:endParaRPr>
          </a:p>
          <a:p>
            <a:pPr lvl="1" eaLnBrk="1" hangingPunct="1">
              <a:lnSpc>
                <a:spcPct val="80000"/>
              </a:lnSpc>
              <a:buFontTx/>
              <a:buNone/>
            </a:pPr>
            <a:r>
              <a:rPr lang="en-US" altLang="en-US" smtClean="0">
                <a:solidFill>
                  <a:schemeClr val="bg1"/>
                </a:solidFill>
              </a:rPr>
              <a:t>  Service call</a:t>
            </a:r>
          </a:p>
          <a:p>
            <a:pPr lvl="1" eaLnBrk="1" hangingPunct="1">
              <a:lnSpc>
                <a:spcPct val="80000"/>
              </a:lnSpc>
              <a:buFontTx/>
              <a:buNone/>
            </a:pPr>
            <a:endParaRPr lang="en-US" altLang="en-US" smtClean="0">
              <a:solidFill>
                <a:schemeClr val="bg1"/>
              </a:solidFill>
            </a:endParaRPr>
          </a:p>
          <a:p>
            <a:pPr lvl="1" eaLnBrk="1" hangingPunct="1">
              <a:lnSpc>
                <a:spcPct val="80000"/>
              </a:lnSpc>
              <a:buFontTx/>
              <a:buNone/>
            </a:pPr>
            <a:r>
              <a:rPr lang="en-US" altLang="en-US" smtClean="0">
                <a:solidFill>
                  <a:srgbClr val="FFFF00"/>
                </a:solidFill>
              </a:rPr>
              <a:t>  Letters</a:t>
            </a:r>
          </a:p>
        </p:txBody>
      </p:sp>
      <p:pic>
        <p:nvPicPr>
          <p:cNvPr id="39940" name="Picture 4" descr="SL01540_[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105400" y="2865438"/>
            <a:ext cx="2957513" cy="26590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strips(upRight)">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strips(upRight)">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2531">
                                            <p:txEl>
                                              <p:pRg st="3" end="3"/>
                                            </p:txEl>
                                          </p:spTgt>
                                        </p:tgtEl>
                                        <p:attrNameLst>
                                          <p:attrName>style.visibility</p:attrName>
                                        </p:attrNameLst>
                                      </p:cBhvr>
                                      <p:to>
                                        <p:strVal val="visible"/>
                                      </p:to>
                                    </p:set>
                                    <p:animEffect transition="in" filter="strips(upRight)">
                                      <p:cBhvr>
                                        <p:cTn id="17" dur="500"/>
                                        <p:tgtEl>
                                          <p:spTgt spid="2253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22531">
                                            <p:txEl>
                                              <p:pRg st="5" end="5"/>
                                            </p:txEl>
                                          </p:spTgt>
                                        </p:tgtEl>
                                        <p:attrNameLst>
                                          <p:attrName>style.visibility</p:attrName>
                                        </p:attrNameLst>
                                      </p:cBhvr>
                                      <p:to>
                                        <p:strVal val="visible"/>
                                      </p:to>
                                    </p:set>
                                    <p:animEffect transition="in" filter="strips(upRight)">
                                      <p:cBhvr>
                                        <p:cTn id="22" dur="500"/>
                                        <p:tgtEl>
                                          <p:spTgt spid="2253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22531">
                                            <p:txEl>
                                              <p:pRg st="7" end="7"/>
                                            </p:txEl>
                                          </p:spTgt>
                                        </p:tgtEl>
                                        <p:attrNameLst>
                                          <p:attrName>style.visibility</p:attrName>
                                        </p:attrNameLst>
                                      </p:cBhvr>
                                      <p:to>
                                        <p:strVal val="visible"/>
                                      </p:to>
                                    </p:set>
                                    <p:animEffect transition="in" filter="strips(upRight)">
                                      <p:cBhvr>
                                        <p:cTn id="27" dur="500"/>
                                        <p:tgtEl>
                                          <p:spTgt spid="22531">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22531">
                                            <p:txEl>
                                              <p:pRg st="9" end="9"/>
                                            </p:txEl>
                                          </p:spTgt>
                                        </p:tgtEl>
                                        <p:attrNameLst>
                                          <p:attrName>style.visibility</p:attrName>
                                        </p:attrNameLst>
                                      </p:cBhvr>
                                      <p:to>
                                        <p:strVal val="visible"/>
                                      </p:to>
                                    </p:set>
                                    <p:animEffect transition="in" filter="strips(upRight)">
                                      <p:cBhvr>
                                        <p:cTn id="32" dur="500"/>
                                        <p:tgtEl>
                                          <p:spTgt spid="22531">
                                            <p:txEl>
                                              <p:pRg st="9" end="9"/>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3" fill="hold" grpId="0" nodeType="clickEffect">
                                  <p:stCondLst>
                                    <p:cond delay="0"/>
                                  </p:stCondLst>
                                  <p:childTnLst>
                                    <p:set>
                                      <p:cBhvr>
                                        <p:cTn id="36" dur="1" fill="hold">
                                          <p:stCondLst>
                                            <p:cond delay="0"/>
                                          </p:stCondLst>
                                        </p:cTn>
                                        <p:tgtEl>
                                          <p:spTgt spid="22531">
                                            <p:txEl>
                                              <p:pRg st="11" end="11"/>
                                            </p:txEl>
                                          </p:spTgt>
                                        </p:tgtEl>
                                        <p:attrNameLst>
                                          <p:attrName>style.visibility</p:attrName>
                                        </p:attrNameLst>
                                      </p:cBhvr>
                                      <p:to>
                                        <p:strVal val="visible"/>
                                      </p:to>
                                    </p:set>
                                    <p:animEffect transition="in" filter="strips(upRight)">
                                      <p:cBhvr>
                                        <p:cTn id="37" dur="500"/>
                                        <p:tgtEl>
                                          <p:spTgt spid="2253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bldLvl="2"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8229600" cy="792162"/>
          </a:xfrm>
          <a:noFill/>
        </p:spPr>
        <p:txBody>
          <a:bodyPr lIns="92075" tIns="46038" rIns="92075" bIns="46038"/>
          <a:lstStyle/>
          <a:p>
            <a:pPr eaLnBrk="1" hangingPunct="1"/>
            <a:r>
              <a:rPr lang="en-US" altLang="en-US" sz="4000" smtClean="0">
                <a:solidFill>
                  <a:srgbClr val="FFFF00"/>
                </a:solidFill>
              </a:rPr>
              <a:t>Step Four:</a:t>
            </a:r>
          </a:p>
        </p:txBody>
      </p:sp>
      <p:sp>
        <p:nvSpPr>
          <p:cNvPr id="23555" name="Rectangle 3"/>
          <p:cNvSpPr>
            <a:spLocks noGrp="1" noChangeArrowheads="1"/>
          </p:cNvSpPr>
          <p:nvPr>
            <p:ph type="body" sz="half" idx="1"/>
          </p:nvPr>
        </p:nvSpPr>
        <p:spPr>
          <a:xfrm>
            <a:off x="457200" y="1600200"/>
            <a:ext cx="8229600" cy="4525963"/>
          </a:xfrm>
          <a:noFill/>
        </p:spPr>
        <p:txBody>
          <a:bodyPr lIns="92075" tIns="46038" rIns="92075" bIns="46038"/>
          <a:lstStyle/>
          <a:p>
            <a:pPr eaLnBrk="1" hangingPunct="1">
              <a:buFontTx/>
              <a:buNone/>
            </a:pPr>
            <a:r>
              <a:rPr lang="en-US" altLang="en-US" sz="4000" smtClean="0">
                <a:solidFill>
                  <a:schemeClr val="bg1"/>
                </a:solidFill>
              </a:rPr>
              <a:t>  </a:t>
            </a:r>
            <a:r>
              <a:rPr lang="en-US" altLang="en-US" sz="3600" smtClean="0">
                <a:solidFill>
                  <a:schemeClr val="bg1"/>
                </a:solidFill>
              </a:rPr>
              <a:t>Skills or knowledge required to</a:t>
            </a:r>
          </a:p>
          <a:p>
            <a:pPr eaLnBrk="1" hangingPunct="1">
              <a:buFontTx/>
              <a:buNone/>
            </a:pPr>
            <a:r>
              <a:rPr lang="en-US" altLang="en-US" sz="3600" smtClean="0">
                <a:solidFill>
                  <a:schemeClr val="bg1"/>
                </a:solidFill>
              </a:rPr>
              <a:t>             reach this goal</a:t>
            </a:r>
          </a:p>
          <a:p>
            <a:pPr eaLnBrk="1" hangingPunct="1">
              <a:buFontTx/>
              <a:buNone/>
            </a:pPr>
            <a:endParaRPr lang="en-US" altLang="en-US" sz="3600" smtClean="0">
              <a:solidFill>
                <a:schemeClr val="bg1"/>
              </a:solidFill>
            </a:endParaRPr>
          </a:p>
          <a:p>
            <a:pPr lvl="1" eaLnBrk="1" hangingPunct="1">
              <a:buFontTx/>
              <a:buNone/>
            </a:pPr>
            <a:r>
              <a:rPr lang="en-US" altLang="en-US" sz="3600" smtClean="0">
                <a:solidFill>
                  <a:srgbClr val="FFFF00"/>
                </a:solidFill>
              </a:rPr>
              <a:t>  Define actual time needed</a:t>
            </a:r>
          </a:p>
          <a:p>
            <a:pPr lvl="1" eaLnBrk="1" hangingPunct="1"/>
            <a:endParaRPr lang="en-US" altLang="en-US" sz="3600" smtClean="0">
              <a:solidFill>
                <a:srgbClr val="FFFF00"/>
              </a:solidFill>
            </a:endParaRPr>
          </a:p>
          <a:p>
            <a:pPr lvl="1" eaLnBrk="1" hangingPunct="1">
              <a:buFontTx/>
              <a:buNone/>
            </a:pPr>
            <a:r>
              <a:rPr lang="en-US" altLang="en-US" sz="3600" smtClean="0">
                <a:solidFill>
                  <a:schemeClr val="bg1"/>
                </a:solidFill>
              </a:rPr>
              <a:t>  Define actual task elements</a:t>
            </a:r>
          </a:p>
        </p:txBody>
      </p:sp>
      <p:pic>
        <p:nvPicPr>
          <p:cNvPr id="40964" name="Picture 4" descr="j0211917[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467600" y="4038600"/>
            <a:ext cx="1676400" cy="1600200"/>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anim calcmode="lin" valueType="num">
                                      <p:cBhvr additive="base">
                                        <p:cTn id="19"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3555">
                                            <p:txEl>
                                              <p:pRg st="5" end="5"/>
                                            </p:txEl>
                                          </p:spTgt>
                                        </p:tgtEl>
                                        <p:attrNameLst>
                                          <p:attrName>style.visibility</p:attrName>
                                        </p:attrNameLst>
                                      </p:cBhvr>
                                      <p:to>
                                        <p:strVal val="visible"/>
                                      </p:to>
                                    </p:set>
                                    <p:anim calcmode="lin" valueType="num">
                                      <p:cBhvr additive="base">
                                        <p:cTn id="25" dur="500" fill="hold"/>
                                        <p:tgtEl>
                                          <p:spTgt spid="23555">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5">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Step Five:</a:t>
            </a:r>
          </a:p>
        </p:txBody>
      </p:sp>
      <p:sp>
        <p:nvSpPr>
          <p:cNvPr id="24579" name="Rectangle 3"/>
          <p:cNvSpPr>
            <a:spLocks noGrp="1" noChangeArrowheads="1"/>
          </p:cNvSpPr>
          <p:nvPr>
            <p:ph type="body" sz="half" idx="1"/>
          </p:nvPr>
        </p:nvSpPr>
        <p:spPr>
          <a:xfrm>
            <a:off x="457200" y="1600200"/>
            <a:ext cx="8686800" cy="5257800"/>
          </a:xfrm>
          <a:noFill/>
        </p:spPr>
        <p:txBody>
          <a:bodyPr lIns="92075" tIns="46038" rIns="92075" bIns="46038"/>
          <a:lstStyle/>
          <a:p>
            <a:pPr eaLnBrk="1" hangingPunct="1">
              <a:buFontTx/>
              <a:buNone/>
            </a:pPr>
            <a:r>
              <a:rPr lang="en-US" altLang="en-US" sz="4000" smtClean="0">
                <a:solidFill>
                  <a:schemeClr val="bg1"/>
                </a:solidFill>
              </a:rPr>
              <a:t>  </a:t>
            </a:r>
            <a:r>
              <a:rPr lang="en-US" altLang="en-US" sz="3600" smtClean="0">
                <a:solidFill>
                  <a:schemeClr val="bg1"/>
                </a:solidFill>
              </a:rPr>
              <a:t>Individuals, groups, companies and organizations to work with to </a:t>
            </a:r>
          </a:p>
          <a:p>
            <a:pPr eaLnBrk="1" hangingPunct="1">
              <a:buFontTx/>
              <a:buNone/>
            </a:pPr>
            <a:r>
              <a:rPr lang="en-US" altLang="en-US" sz="3600" smtClean="0">
                <a:solidFill>
                  <a:schemeClr val="bg1"/>
                </a:solidFill>
              </a:rPr>
              <a:t>         reach this goal…</a:t>
            </a:r>
          </a:p>
          <a:p>
            <a:pPr eaLnBrk="1" hangingPunct="1">
              <a:buFontTx/>
              <a:buNone/>
            </a:pPr>
            <a:endParaRPr lang="en-US" altLang="en-US" sz="3600" smtClean="0">
              <a:solidFill>
                <a:schemeClr val="bg1"/>
              </a:solidFill>
            </a:endParaRPr>
          </a:p>
          <a:p>
            <a:pPr lvl="1" eaLnBrk="1" hangingPunct="1">
              <a:buFontTx/>
              <a:buNone/>
            </a:pPr>
            <a:r>
              <a:rPr lang="en-US" altLang="en-US" sz="3600" smtClean="0">
                <a:solidFill>
                  <a:srgbClr val="FFFF00"/>
                </a:solidFill>
              </a:rPr>
              <a:t>  Service manager</a:t>
            </a:r>
          </a:p>
          <a:p>
            <a:pPr lvl="1" eaLnBrk="1" hangingPunct="1">
              <a:buFontTx/>
              <a:buNone/>
            </a:pPr>
            <a:endParaRPr lang="en-US" altLang="en-US" sz="3600" smtClean="0">
              <a:solidFill>
                <a:srgbClr val="FFFF00"/>
              </a:solidFill>
            </a:endParaRPr>
          </a:p>
          <a:p>
            <a:pPr lvl="1" eaLnBrk="1" hangingPunct="1">
              <a:buFontTx/>
              <a:buNone/>
            </a:pPr>
            <a:r>
              <a:rPr lang="en-US" altLang="en-US" sz="3600" smtClean="0">
                <a:solidFill>
                  <a:schemeClr val="bg1"/>
                </a:solidFill>
              </a:rPr>
              <a:t>  Office manager</a:t>
            </a:r>
          </a:p>
        </p:txBody>
      </p:sp>
      <p:pic>
        <p:nvPicPr>
          <p:cNvPr id="41988" name="Picture 7" descr="j0090662[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324600" y="4114800"/>
            <a:ext cx="1863725" cy="1884363"/>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anim calcmode="lin" valueType="num">
                                      <p:cBhvr additive="base">
                                        <p:cTn id="19"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5" end="5"/>
                                            </p:txEl>
                                          </p:spTgt>
                                        </p:tgtEl>
                                        <p:attrNameLst>
                                          <p:attrName>style.visibility</p:attrName>
                                        </p:attrNameLst>
                                      </p:cBhvr>
                                      <p:to>
                                        <p:strVal val="visible"/>
                                      </p:to>
                                    </p:set>
                                    <p:anim calcmode="lin" valueType="num">
                                      <p:cBhvr additive="base">
                                        <p:cTn id="25" dur="500" fill="hold"/>
                                        <p:tgtEl>
                                          <p:spTgt spid="24579">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2"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8229600" cy="792162"/>
          </a:xfrm>
          <a:noFill/>
        </p:spPr>
        <p:txBody>
          <a:bodyPr lIns="92075" tIns="46038" rIns="92075" bIns="46038"/>
          <a:lstStyle/>
          <a:p>
            <a:pPr eaLnBrk="1" hangingPunct="1"/>
            <a:r>
              <a:rPr lang="en-US" altLang="en-US" sz="4000" smtClean="0">
                <a:solidFill>
                  <a:srgbClr val="FFFF00"/>
                </a:solidFill>
              </a:rPr>
              <a:t>Step Six:</a:t>
            </a:r>
          </a:p>
        </p:txBody>
      </p:sp>
      <p:sp>
        <p:nvSpPr>
          <p:cNvPr id="25603" name="Rectangle 3"/>
          <p:cNvSpPr>
            <a:spLocks noGrp="1" noChangeArrowheads="1"/>
          </p:cNvSpPr>
          <p:nvPr>
            <p:ph type="body" sz="half" idx="1"/>
          </p:nvPr>
        </p:nvSpPr>
        <p:spPr>
          <a:xfrm>
            <a:off x="457200" y="1219200"/>
            <a:ext cx="8686800" cy="4906963"/>
          </a:xfrm>
          <a:noFill/>
        </p:spPr>
        <p:txBody>
          <a:bodyPr lIns="92075" tIns="46038" rIns="92075" bIns="46038"/>
          <a:lstStyle/>
          <a:p>
            <a:pPr eaLnBrk="1" hangingPunct="1">
              <a:buFontTx/>
              <a:buNone/>
            </a:pPr>
            <a:r>
              <a:rPr lang="en-US" altLang="en-US" sz="4000" smtClean="0">
                <a:solidFill>
                  <a:schemeClr val="bg1"/>
                </a:solidFill>
              </a:rPr>
              <a:t>    </a:t>
            </a:r>
            <a:r>
              <a:rPr lang="en-US" altLang="en-US" sz="3600" smtClean="0">
                <a:solidFill>
                  <a:schemeClr val="bg1"/>
                </a:solidFill>
              </a:rPr>
              <a:t>Plan of action to reach this goal</a:t>
            </a:r>
          </a:p>
          <a:p>
            <a:pPr lvl="1" eaLnBrk="1" hangingPunct="1">
              <a:buFontTx/>
              <a:buNone/>
            </a:pPr>
            <a:r>
              <a:rPr lang="en-US" altLang="en-US" sz="3600" smtClean="0">
                <a:solidFill>
                  <a:srgbClr val="FFFF00"/>
                </a:solidFill>
              </a:rPr>
              <a:t>  </a:t>
            </a:r>
          </a:p>
          <a:p>
            <a:pPr lvl="1" eaLnBrk="1" hangingPunct="1">
              <a:buFontTx/>
              <a:buNone/>
            </a:pPr>
            <a:r>
              <a:rPr lang="en-US" altLang="en-US" sz="3600" smtClean="0">
                <a:solidFill>
                  <a:srgbClr val="FFFF00"/>
                </a:solidFill>
              </a:rPr>
              <a:t>Plan to write letters later</a:t>
            </a:r>
          </a:p>
          <a:p>
            <a:pPr lvl="1" eaLnBrk="1" hangingPunct="1">
              <a:buFontTx/>
              <a:buNone/>
            </a:pPr>
            <a:r>
              <a:rPr lang="en-US" altLang="en-US" sz="3600" smtClean="0">
                <a:solidFill>
                  <a:schemeClr val="bg1"/>
                </a:solidFill>
              </a:rPr>
              <a:t> </a:t>
            </a:r>
          </a:p>
          <a:p>
            <a:pPr lvl="1" eaLnBrk="1" hangingPunct="1">
              <a:buFontTx/>
              <a:buNone/>
            </a:pPr>
            <a:r>
              <a:rPr lang="en-US" altLang="en-US" sz="3600" smtClean="0">
                <a:solidFill>
                  <a:schemeClr val="bg1"/>
                </a:solidFill>
              </a:rPr>
              <a:t> Delegate</a:t>
            </a:r>
          </a:p>
          <a:p>
            <a:pPr lvl="1" eaLnBrk="1" hangingPunct="1">
              <a:buFontTx/>
              <a:buNone/>
            </a:pPr>
            <a:r>
              <a:rPr lang="en-US" altLang="en-US" sz="3600" smtClean="0">
                <a:solidFill>
                  <a:srgbClr val="FFFF00"/>
                </a:solidFill>
              </a:rPr>
              <a:t> </a:t>
            </a:r>
          </a:p>
          <a:p>
            <a:pPr lvl="1" eaLnBrk="1" hangingPunct="1">
              <a:buFontTx/>
              <a:buNone/>
            </a:pPr>
            <a:r>
              <a:rPr lang="en-US" altLang="en-US" sz="3600" smtClean="0">
                <a:solidFill>
                  <a:srgbClr val="FFFF00"/>
                </a:solidFill>
              </a:rPr>
              <a:t> List</a:t>
            </a:r>
          </a:p>
        </p:txBody>
      </p:sp>
      <p:pic>
        <p:nvPicPr>
          <p:cNvPr id="43012" name="Picture 4" descr="bs01064_[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5029200" y="4527550"/>
            <a:ext cx="2133600" cy="1833563"/>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wipe(up)">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wipe(up)">
                                      <p:cBhvr>
                                        <p:cTn id="12" dur="5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wipe(up)">
                                      <p:cBhvr>
                                        <p:cTn id="17" dur="500"/>
                                        <p:tgtEl>
                                          <p:spTgt spid="25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wipe(up)">
                                      <p:cBhvr>
                                        <p:cTn id="22" dur="500"/>
                                        <p:tgtEl>
                                          <p:spTgt spid="256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wipe(up)">
                                      <p:cBhvr>
                                        <p:cTn id="27" dur="500"/>
                                        <p:tgtEl>
                                          <p:spTgt spid="2560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wipe(up)">
                                      <p:cBhvr>
                                        <p:cTn id="32" dur="500"/>
                                        <p:tgtEl>
                                          <p:spTgt spid="2560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wipe(up)">
                                      <p:cBhvr>
                                        <p:cTn id="37" dur="5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2"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Step Seven:</a:t>
            </a:r>
          </a:p>
        </p:txBody>
      </p:sp>
      <p:sp>
        <p:nvSpPr>
          <p:cNvPr id="26627" name="Rectangle 3"/>
          <p:cNvSpPr>
            <a:spLocks noGrp="1" noChangeArrowheads="1"/>
          </p:cNvSpPr>
          <p:nvPr>
            <p:ph type="body" sz="half" idx="1"/>
          </p:nvPr>
        </p:nvSpPr>
        <p:spPr>
          <a:xfrm>
            <a:off x="457200" y="1600200"/>
            <a:ext cx="5029200" cy="4525963"/>
          </a:xfrm>
          <a:noFill/>
        </p:spPr>
        <p:txBody>
          <a:bodyPr lIns="92075" tIns="46038" rIns="92075" bIns="46038"/>
          <a:lstStyle/>
          <a:p>
            <a:pPr eaLnBrk="1" hangingPunct="1"/>
            <a:endParaRPr lang="en-US" altLang="en-US" sz="4000" smtClean="0">
              <a:solidFill>
                <a:srgbClr val="FFFF00"/>
              </a:solidFill>
            </a:endParaRPr>
          </a:p>
          <a:p>
            <a:pPr eaLnBrk="1" hangingPunct="1">
              <a:buFontTx/>
              <a:buNone/>
            </a:pPr>
            <a:r>
              <a:rPr lang="en-US" altLang="en-US" sz="4000" smtClean="0">
                <a:solidFill>
                  <a:srgbClr val="FFFF00"/>
                </a:solidFill>
              </a:rPr>
              <a:t> </a:t>
            </a:r>
            <a:r>
              <a:rPr lang="en-US" altLang="en-US" sz="3600" smtClean="0">
                <a:solidFill>
                  <a:schemeClr val="bg1"/>
                </a:solidFill>
              </a:rPr>
              <a:t>Completion date –</a:t>
            </a:r>
          </a:p>
          <a:p>
            <a:pPr eaLnBrk="1" hangingPunct="1">
              <a:buFontTx/>
              <a:buNone/>
            </a:pPr>
            <a:endParaRPr lang="en-US" altLang="en-US" sz="3600" smtClean="0">
              <a:solidFill>
                <a:schemeClr val="bg1"/>
              </a:solidFill>
            </a:endParaRPr>
          </a:p>
          <a:p>
            <a:pPr lvl="1" eaLnBrk="1" hangingPunct="1">
              <a:buFontTx/>
              <a:buNone/>
            </a:pPr>
            <a:r>
              <a:rPr lang="en-US" altLang="en-US" sz="3600" smtClean="0">
                <a:solidFill>
                  <a:srgbClr val="FFFF00"/>
                </a:solidFill>
              </a:rPr>
              <a:t>TOMORROW</a:t>
            </a:r>
          </a:p>
        </p:txBody>
      </p:sp>
      <p:pic>
        <p:nvPicPr>
          <p:cNvPr id="44036" name="Picture 4" descr="j0105224[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400800" y="2819400"/>
            <a:ext cx="2247900" cy="2085975"/>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Effect transition="in" filter="blinds(vertical)">
                                      <p:cBhvr>
                                        <p:cTn id="7" dur="500"/>
                                        <p:tgtEl>
                                          <p:spTgt spid="266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26627">
                                            <p:txEl>
                                              <p:pRg st="3" end="3"/>
                                            </p:txEl>
                                          </p:spTgt>
                                        </p:tgtEl>
                                        <p:attrNameLst>
                                          <p:attrName>style.visibility</p:attrName>
                                        </p:attrNameLst>
                                      </p:cBhvr>
                                      <p:to>
                                        <p:strVal val="visible"/>
                                      </p:to>
                                    </p:set>
                                    <p:animEffect transition="in" filter="blinds(vertical)">
                                      <p:cBhvr>
                                        <p:cTn id="12" dur="5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GENESIS 3:15</a:t>
            </a:r>
          </a:p>
        </p:txBody>
      </p:sp>
      <p:sp>
        <p:nvSpPr>
          <p:cNvPr id="15363" name="Rectangle 3"/>
          <p:cNvSpPr>
            <a:spLocks noGrp="1" noChangeArrowheads="1"/>
          </p:cNvSpPr>
          <p:nvPr>
            <p:ph type="body" sz="half" idx="1"/>
          </p:nvPr>
        </p:nvSpPr>
        <p:spPr>
          <a:xfrm>
            <a:off x="457200" y="1600200"/>
            <a:ext cx="8229600" cy="4525963"/>
          </a:xfrm>
          <a:noFill/>
        </p:spPr>
        <p:txBody>
          <a:bodyPr lIns="92075" tIns="46038" rIns="92075" bIns="46038"/>
          <a:lstStyle/>
          <a:p>
            <a:pPr algn="ctr" eaLnBrk="1" hangingPunct="1">
              <a:buFontTx/>
              <a:buNone/>
            </a:pPr>
            <a:r>
              <a:rPr lang="en-US" altLang="en-US" sz="3600" smtClean="0">
                <a:solidFill>
                  <a:srgbClr val="FFFF00"/>
                </a:solidFill>
              </a:rPr>
              <a:t>  I will put enmity between you and the woman and between your offspring and hers; he will crush your head and you will strike his heel.</a:t>
            </a:r>
          </a:p>
        </p:txBody>
      </p:sp>
      <p:pic>
        <p:nvPicPr>
          <p:cNvPr id="15364" name="Picture 4" descr="j0099111[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2971800" y="3983038"/>
            <a:ext cx="2438400" cy="2157412"/>
          </a:xfrm>
          <a:noFill/>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title"/>
          </p:nvPr>
        </p:nvSpPr>
        <p:spPr>
          <a:xfrm>
            <a:off x="457200" y="274638"/>
            <a:ext cx="8229600" cy="182562"/>
          </a:xfrm>
        </p:spPr>
        <p:txBody>
          <a:bodyPr/>
          <a:lstStyle/>
          <a:p>
            <a:pPr eaLnBrk="1" hangingPunct="1"/>
            <a:endParaRPr lang="en-US" altLang="en-US" sz="4000" smtClean="0"/>
          </a:p>
        </p:txBody>
      </p:sp>
      <p:sp>
        <p:nvSpPr>
          <p:cNvPr id="45059" name="Rectangle 3"/>
          <p:cNvSpPr>
            <a:spLocks noGrp="1" noChangeArrowheads="1"/>
          </p:cNvSpPr>
          <p:nvPr>
            <p:ph type="body" sz="half" idx="1"/>
          </p:nvPr>
        </p:nvSpPr>
        <p:spPr>
          <a:xfrm>
            <a:off x="457200" y="1600200"/>
            <a:ext cx="7848600" cy="4525963"/>
          </a:xfrm>
        </p:spPr>
        <p:txBody>
          <a:bodyPr/>
          <a:lstStyle/>
          <a:p>
            <a:pPr eaLnBrk="1" hangingPunct="1">
              <a:buFontTx/>
              <a:buNone/>
            </a:pPr>
            <a:r>
              <a:rPr lang="en-US" altLang="en-US" sz="4400" smtClean="0">
                <a:solidFill>
                  <a:srgbClr val="FFFF00"/>
                </a:solidFill>
              </a:rPr>
              <a:t>        	</a:t>
            </a:r>
            <a:r>
              <a:rPr lang="en-US" altLang="en-US" sz="5400" smtClean="0">
                <a:solidFill>
                  <a:srgbClr val="FFFF00"/>
                </a:solidFill>
              </a:rPr>
              <a:t>Record Keeper</a:t>
            </a:r>
          </a:p>
        </p:txBody>
      </p:sp>
      <p:pic>
        <p:nvPicPr>
          <p:cNvPr id="45060" name="Picture 4" descr="BS00808A[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971800" y="3124200"/>
            <a:ext cx="2971800" cy="2971800"/>
          </a:xfrm>
          <a:noFill/>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en-US" altLang="en-US" smtClean="0"/>
          </a:p>
        </p:txBody>
      </p:sp>
      <p:sp>
        <p:nvSpPr>
          <p:cNvPr id="46083" name="Rectangle 3"/>
          <p:cNvSpPr>
            <a:spLocks noGrp="1" noChangeArrowheads="1"/>
          </p:cNvSpPr>
          <p:nvPr>
            <p:ph type="body" idx="1"/>
          </p:nvPr>
        </p:nvSpPr>
        <p:spPr/>
        <p:txBody>
          <a:bodyPr/>
          <a:lstStyle/>
          <a:p>
            <a:pPr eaLnBrk="1" hangingPunct="1"/>
            <a:endParaRPr lang="en-US" altLang="en-US" smtClean="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274638"/>
            <a:ext cx="9144000" cy="1143000"/>
          </a:xfrm>
          <a:noFill/>
        </p:spPr>
        <p:txBody>
          <a:bodyPr lIns="92075" tIns="46038" rIns="92075" bIns="46038"/>
          <a:lstStyle/>
          <a:p>
            <a:pPr eaLnBrk="1" hangingPunct="1"/>
            <a:r>
              <a:rPr lang="en-US" altLang="en-US" smtClean="0">
                <a:solidFill>
                  <a:srgbClr val="FFFF00"/>
                </a:solidFill>
              </a:rPr>
              <a:t>The productivity factors that make a difference are:</a:t>
            </a:r>
          </a:p>
        </p:txBody>
      </p:sp>
      <p:sp>
        <p:nvSpPr>
          <p:cNvPr id="45059" name="Rectangle 3"/>
          <p:cNvSpPr>
            <a:spLocks noGrp="1" noChangeArrowheads="1"/>
          </p:cNvSpPr>
          <p:nvPr>
            <p:ph type="body" sz="half" idx="1"/>
          </p:nvPr>
        </p:nvSpPr>
        <p:spPr>
          <a:xfrm>
            <a:off x="1371600" y="1600200"/>
            <a:ext cx="3124200" cy="4525963"/>
          </a:xfrm>
        </p:spPr>
        <p:txBody>
          <a:bodyPr/>
          <a:lstStyle/>
          <a:p>
            <a:pPr eaLnBrk="1" hangingPunct="1">
              <a:buFontTx/>
              <a:buNone/>
            </a:pPr>
            <a:r>
              <a:rPr lang="en-US" altLang="en-US" smtClean="0">
                <a:solidFill>
                  <a:srgbClr val="FFFF00"/>
                </a:solidFill>
              </a:rPr>
              <a:t> </a:t>
            </a:r>
          </a:p>
          <a:p>
            <a:pPr eaLnBrk="1" hangingPunct="1">
              <a:buFontTx/>
              <a:buNone/>
            </a:pPr>
            <a:r>
              <a:rPr lang="en-US" altLang="en-US" smtClean="0">
                <a:solidFill>
                  <a:srgbClr val="FFFF00"/>
                </a:solidFill>
              </a:rPr>
              <a:t> </a:t>
            </a:r>
            <a:r>
              <a:rPr lang="en-US" altLang="en-US" smtClean="0">
                <a:solidFill>
                  <a:schemeClr val="bg1"/>
                </a:solidFill>
              </a:rPr>
              <a:t>1. </a:t>
            </a:r>
            <a:r>
              <a:rPr lang="en-US" altLang="en-US" sz="4000" smtClean="0">
                <a:solidFill>
                  <a:schemeClr val="bg1"/>
                </a:solidFill>
              </a:rPr>
              <a:t>Desire</a:t>
            </a:r>
          </a:p>
          <a:p>
            <a:pPr eaLnBrk="1" hangingPunct="1">
              <a:buFontTx/>
              <a:buNone/>
            </a:pPr>
            <a:endParaRPr lang="en-US" altLang="en-US" sz="4000" smtClean="0">
              <a:solidFill>
                <a:schemeClr val="bg1"/>
              </a:solidFill>
            </a:endParaRPr>
          </a:p>
          <a:p>
            <a:pPr eaLnBrk="1" hangingPunct="1">
              <a:buFontTx/>
              <a:buNone/>
            </a:pPr>
            <a:r>
              <a:rPr lang="en-US" altLang="en-US" sz="4000" smtClean="0">
                <a:solidFill>
                  <a:srgbClr val="FFFF00"/>
                </a:solidFill>
              </a:rPr>
              <a:t>  </a:t>
            </a:r>
          </a:p>
          <a:p>
            <a:pPr eaLnBrk="1" hangingPunct="1">
              <a:buFontTx/>
              <a:buNone/>
            </a:pPr>
            <a:endParaRPr lang="en-US" altLang="en-US" sz="4000" smtClean="0">
              <a:solidFill>
                <a:srgbClr val="FFFF00"/>
              </a:solidFill>
            </a:endParaRPr>
          </a:p>
          <a:p>
            <a:pPr eaLnBrk="1" hangingPunct="1">
              <a:buFontTx/>
              <a:buNone/>
            </a:pPr>
            <a:r>
              <a:rPr lang="en-US" altLang="en-US" sz="4000" smtClean="0">
                <a:solidFill>
                  <a:srgbClr val="FFFF00"/>
                </a:solidFill>
              </a:rPr>
              <a:t>2. Work</a:t>
            </a:r>
          </a:p>
        </p:txBody>
      </p:sp>
      <p:pic>
        <p:nvPicPr>
          <p:cNvPr id="47108" name="Picture 4" descr="BD07025_[1]"/>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4419600" y="1371600"/>
            <a:ext cx="2232025" cy="3425825"/>
          </a:xfrm>
          <a:noFill/>
        </p:spPr>
      </p:pic>
      <p:pic>
        <p:nvPicPr>
          <p:cNvPr id="47109" name="Picture 9" descr="j0093779[1]"/>
          <p:cNvPicPr>
            <a:picLocks noChangeAspect="1" noChangeArrowheads="1"/>
          </p:cNvPicPr>
          <p:nvPr>
            <p:ph sz="quarter" idx="3"/>
          </p:nvPr>
        </p:nvPicPr>
        <p:blipFill>
          <a:blip r:embed="rId4" cstate="print">
            <a:extLst>
              <a:ext uri="{28A0092B-C50C-407E-A947-70E740481C1C}">
                <a14:useLocalDpi xmlns:a14="http://schemas.microsoft.com/office/drawing/2010/main" val="0"/>
              </a:ext>
            </a:extLst>
          </a:blip>
          <a:srcRect/>
          <a:stretch>
            <a:fillRect/>
          </a:stretch>
        </p:blipFill>
        <p:spPr>
          <a:xfrm>
            <a:off x="6019800" y="4191000"/>
            <a:ext cx="1744663" cy="2416175"/>
          </a:xfrm>
          <a:noFill/>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45059">
                                            <p:txEl>
                                              <p:pRg st="1" end="1"/>
                                            </p:txEl>
                                          </p:spTgt>
                                        </p:tgtEl>
                                        <p:attrNameLst>
                                          <p:attrName>style.visibility</p:attrName>
                                        </p:attrNameLst>
                                      </p:cBhvr>
                                      <p:to>
                                        <p:strVal val="visible"/>
                                      </p:to>
                                    </p:set>
                                    <p:animEffect transition="in" filter="fade">
                                      <p:cBhvr>
                                        <p:cTn id="7" dur="2000"/>
                                        <p:tgtEl>
                                          <p:spTgt spid="45059">
                                            <p:txEl>
                                              <p:pRg st="1" end="1"/>
                                            </p:txEl>
                                          </p:spTgt>
                                        </p:tgtEl>
                                      </p:cBhvr>
                                    </p:animEffect>
                                    <p:anim calcmode="lin" valueType="num">
                                      <p:cBhvr>
                                        <p:cTn id="8" dur="2000" fill="hold"/>
                                        <p:tgtEl>
                                          <p:spTgt spid="45059">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4505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nodeType="clickEffect">
                                  <p:stCondLst>
                                    <p:cond delay="0"/>
                                  </p:stCondLst>
                                  <p:iterate type="lt">
                                    <p:tmPct val="10000"/>
                                  </p:iterate>
                                  <p:childTnLst>
                                    <p:set>
                                      <p:cBhvr>
                                        <p:cTn id="13" dur="1" fill="hold">
                                          <p:stCondLst>
                                            <p:cond delay="0"/>
                                          </p:stCondLst>
                                        </p:cTn>
                                        <p:tgtEl>
                                          <p:spTgt spid="45059">
                                            <p:txEl>
                                              <p:pRg st="5" end="5"/>
                                            </p:txEl>
                                          </p:spTgt>
                                        </p:tgtEl>
                                        <p:attrNameLst>
                                          <p:attrName>style.visibility</p:attrName>
                                        </p:attrNameLst>
                                      </p:cBhvr>
                                      <p:to>
                                        <p:strVal val="visible"/>
                                      </p:to>
                                    </p:set>
                                    <p:animEffect transition="in" filter="fade">
                                      <p:cBhvr>
                                        <p:cTn id="14" dur="2000"/>
                                        <p:tgtEl>
                                          <p:spTgt spid="45059">
                                            <p:txEl>
                                              <p:pRg st="5" end="5"/>
                                            </p:txEl>
                                          </p:spTgt>
                                        </p:tgtEl>
                                      </p:cBhvr>
                                    </p:animEffect>
                                    <p:anim calcmode="lin" valueType="num">
                                      <p:cBhvr>
                                        <p:cTn id="15" dur="2000" fill="hold"/>
                                        <p:tgtEl>
                                          <p:spTgt spid="45059">
                                            <p:txEl>
                                              <p:pRg st="5" end="5"/>
                                            </p:txEl>
                                          </p:spTgt>
                                        </p:tgtEl>
                                        <p:attrNameLst>
                                          <p:attrName>ppt_w</p:attrName>
                                        </p:attrNameLst>
                                      </p:cBhvr>
                                      <p:tavLst>
                                        <p:tav tm="0" fmla="#ppt_w*sin(2.5*pi*$)">
                                          <p:val>
                                            <p:fltVal val="0"/>
                                          </p:val>
                                        </p:tav>
                                        <p:tav tm="100000">
                                          <p:val>
                                            <p:fltVal val="1"/>
                                          </p:val>
                                        </p:tav>
                                      </p:tavLst>
                                    </p:anim>
                                    <p:anim calcmode="lin" valueType="num">
                                      <p:cBhvr>
                                        <p:cTn id="16" dur="2000" fill="hold"/>
                                        <p:tgtEl>
                                          <p:spTgt spid="45059">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p:cNvSpPr>
            <a:spLocks noGrp="1" noChangeArrowheads="1"/>
          </p:cNvSpPr>
          <p:nvPr>
            <p:ph type="title"/>
          </p:nvPr>
        </p:nvSpPr>
        <p:spPr>
          <a:xfrm>
            <a:off x="457200" y="274638"/>
            <a:ext cx="8229600" cy="1782762"/>
          </a:xfrm>
        </p:spPr>
        <p:txBody>
          <a:bodyPr/>
          <a:lstStyle/>
          <a:p>
            <a:pPr eaLnBrk="1" hangingPunct="1"/>
            <a:r>
              <a:rPr lang="en-US" altLang="en-US" sz="4000" smtClean="0">
                <a:solidFill>
                  <a:srgbClr val="FFFF00"/>
                </a:solidFill>
              </a:rPr>
              <a:t>The little things make a difference!</a:t>
            </a:r>
          </a:p>
        </p:txBody>
      </p:sp>
      <p:pic>
        <p:nvPicPr>
          <p:cNvPr id="48131" name="Picture 5" descr="j0119297[1]"/>
          <p:cNvPicPr>
            <a:picLocks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810000" y="2590800"/>
            <a:ext cx="1871663" cy="3992563"/>
          </a:xfr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4000" smtClean="0">
                <a:solidFill>
                  <a:schemeClr val="bg1"/>
                </a:solidFill>
              </a:rPr>
              <a:t>The Little Things:</a:t>
            </a:r>
          </a:p>
        </p:txBody>
      </p:sp>
      <p:sp>
        <p:nvSpPr>
          <p:cNvPr id="107523" name="Rectangle 3"/>
          <p:cNvSpPr>
            <a:spLocks noGrp="1" noChangeArrowheads="1"/>
          </p:cNvSpPr>
          <p:nvPr>
            <p:ph type="body" sz="half" idx="1"/>
          </p:nvPr>
        </p:nvSpPr>
        <p:spPr>
          <a:xfrm>
            <a:off x="457200" y="1600200"/>
            <a:ext cx="5867400" cy="4525963"/>
          </a:xfrm>
        </p:spPr>
        <p:txBody>
          <a:bodyPr/>
          <a:lstStyle/>
          <a:p>
            <a:pPr eaLnBrk="1" hangingPunct="1"/>
            <a:endParaRPr lang="en-US" altLang="en-US" smtClean="0">
              <a:solidFill>
                <a:srgbClr val="FFFF00"/>
              </a:solidFill>
            </a:endParaRPr>
          </a:p>
          <a:p>
            <a:pPr eaLnBrk="1" hangingPunct="1">
              <a:buFontTx/>
              <a:buNone/>
            </a:pPr>
            <a:r>
              <a:rPr lang="en-US" altLang="en-US" smtClean="0">
                <a:solidFill>
                  <a:srgbClr val="FFFF00"/>
                </a:solidFill>
              </a:rPr>
              <a:t>  Call a girl a</a:t>
            </a:r>
            <a:r>
              <a:rPr lang="en-US" altLang="en-US" sz="3600" smtClean="0">
                <a:solidFill>
                  <a:srgbClr val="FFFF00"/>
                </a:solidFill>
              </a:rPr>
              <a:t> </a:t>
            </a:r>
            <a:r>
              <a:rPr lang="en-US" altLang="en-US" sz="4000" smtClean="0">
                <a:solidFill>
                  <a:schemeClr val="bg1"/>
                </a:solidFill>
              </a:rPr>
              <a:t>“kitten</a:t>
            </a:r>
            <a:r>
              <a:rPr lang="en-US" altLang="en-US" sz="3600" smtClean="0">
                <a:solidFill>
                  <a:schemeClr val="bg1"/>
                </a:solidFill>
              </a:rPr>
              <a:t>”</a:t>
            </a:r>
            <a:r>
              <a:rPr lang="en-US" altLang="en-US" sz="3600" smtClean="0">
                <a:solidFill>
                  <a:srgbClr val="FFFF00"/>
                </a:solidFill>
              </a:rPr>
              <a:t> , </a:t>
            </a:r>
            <a:r>
              <a:rPr lang="en-US" altLang="en-US" smtClean="0">
                <a:solidFill>
                  <a:srgbClr val="FFFF00"/>
                </a:solidFill>
              </a:rPr>
              <a:t>she will    		love you.</a:t>
            </a:r>
          </a:p>
          <a:p>
            <a:pPr eaLnBrk="1" hangingPunct="1"/>
            <a:endParaRPr lang="en-US" altLang="en-US" smtClean="0">
              <a:solidFill>
                <a:srgbClr val="FFFF00"/>
              </a:solidFill>
            </a:endParaRPr>
          </a:p>
          <a:p>
            <a:pPr eaLnBrk="1" hangingPunct="1"/>
            <a:endParaRPr lang="en-US" altLang="en-US" smtClean="0">
              <a:solidFill>
                <a:srgbClr val="FFFF00"/>
              </a:solidFill>
            </a:endParaRPr>
          </a:p>
          <a:p>
            <a:pPr eaLnBrk="1" hangingPunct="1">
              <a:buFontTx/>
              <a:buNone/>
            </a:pPr>
            <a:r>
              <a:rPr lang="en-US" altLang="en-US" smtClean="0">
                <a:solidFill>
                  <a:srgbClr val="FFFF00"/>
                </a:solidFill>
              </a:rPr>
              <a:t>   Call her a</a:t>
            </a:r>
            <a:r>
              <a:rPr lang="en-US" altLang="en-US" sz="3600" smtClean="0">
                <a:solidFill>
                  <a:srgbClr val="FFFF00"/>
                </a:solidFill>
              </a:rPr>
              <a:t> </a:t>
            </a:r>
            <a:r>
              <a:rPr lang="en-US" altLang="en-US" sz="3600" smtClean="0">
                <a:solidFill>
                  <a:schemeClr val="bg1"/>
                </a:solidFill>
              </a:rPr>
              <a:t>“</a:t>
            </a:r>
            <a:r>
              <a:rPr lang="en-US" altLang="en-US" sz="4000" smtClean="0">
                <a:solidFill>
                  <a:schemeClr val="bg1"/>
                </a:solidFill>
              </a:rPr>
              <a:t>cat</a:t>
            </a:r>
            <a:r>
              <a:rPr lang="en-US" altLang="en-US" sz="3600" smtClean="0">
                <a:solidFill>
                  <a:schemeClr val="bg1"/>
                </a:solidFill>
              </a:rPr>
              <a:t>”</a:t>
            </a:r>
            <a:r>
              <a:rPr lang="en-US" altLang="en-US" sz="3600" smtClean="0">
                <a:solidFill>
                  <a:srgbClr val="FFFF00"/>
                </a:solidFill>
              </a:rPr>
              <a:t> </a:t>
            </a:r>
            <a:r>
              <a:rPr lang="en-US" altLang="en-US" smtClean="0">
                <a:solidFill>
                  <a:srgbClr val="FFFF00"/>
                </a:solidFill>
              </a:rPr>
              <a:t>and you’ll 	have a problem.</a:t>
            </a:r>
          </a:p>
        </p:txBody>
      </p:sp>
      <p:pic>
        <p:nvPicPr>
          <p:cNvPr id="49156" name="Picture 7" descr="AN00107_[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5791200" y="2819400"/>
            <a:ext cx="3048000" cy="209232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7523">
                                            <p:txEl>
                                              <p:pRg st="1" end="1"/>
                                            </p:txEl>
                                          </p:spTgt>
                                        </p:tgtEl>
                                        <p:attrNameLst>
                                          <p:attrName>style.visibility</p:attrName>
                                        </p:attrNameLst>
                                      </p:cBhvr>
                                      <p:to>
                                        <p:strVal val="visible"/>
                                      </p:to>
                                    </p:set>
                                    <p:anim calcmode="lin" valueType="num">
                                      <p:cBhvr additive="base">
                                        <p:cTn id="7" dur="5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7523">
                                            <p:txEl>
                                              <p:pRg st="4" end="4"/>
                                            </p:txEl>
                                          </p:spTgt>
                                        </p:tgtEl>
                                        <p:attrNameLst>
                                          <p:attrName>style.visibility</p:attrName>
                                        </p:attrNameLst>
                                      </p:cBhvr>
                                      <p:to>
                                        <p:strVal val="visible"/>
                                      </p:to>
                                    </p:set>
                                    <p:anim calcmode="lin" valueType="num">
                                      <p:cBhvr additive="base">
                                        <p:cTn id="13" dur="500" fill="hold"/>
                                        <p:tgtEl>
                                          <p:spTgt spid="10752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sz="4000" smtClean="0">
                <a:solidFill>
                  <a:schemeClr val="bg1"/>
                </a:solidFill>
              </a:rPr>
              <a:t>The Little Things:</a:t>
            </a:r>
          </a:p>
        </p:txBody>
      </p:sp>
      <p:sp>
        <p:nvSpPr>
          <p:cNvPr id="108547" name="Rectangle 3"/>
          <p:cNvSpPr>
            <a:spLocks noGrp="1" noChangeArrowheads="1"/>
          </p:cNvSpPr>
          <p:nvPr>
            <p:ph type="body" sz="half" idx="1"/>
          </p:nvPr>
        </p:nvSpPr>
        <p:spPr>
          <a:xfrm>
            <a:off x="457200" y="1600200"/>
            <a:ext cx="8153400" cy="4525963"/>
          </a:xfrm>
        </p:spPr>
        <p:txBody>
          <a:bodyPr/>
          <a:lstStyle/>
          <a:p>
            <a:pPr eaLnBrk="1" hangingPunct="1">
              <a:buFontTx/>
              <a:buNone/>
            </a:pPr>
            <a:r>
              <a:rPr lang="en-US" altLang="en-US" sz="3600" smtClean="0">
                <a:solidFill>
                  <a:srgbClr val="FFFF00"/>
                </a:solidFill>
              </a:rPr>
              <a:t>  Say she is a </a:t>
            </a:r>
            <a:r>
              <a:rPr lang="en-US" altLang="en-US" sz="3600" smtClean="0">
                <a:solidFill>
                  <a:schemeClr val="bg1"/>
                </a:solidFill>
              </a:rPr>
              <a:t>“vision”</a:t>
            </a:r>
            <a:r>
              <a:rPr lang="en-US" altLang="en-US" sz="3600" smtClean="0">
                <a:solidFill>
                  <a:srgbClr val="FFFF00"/>
                </a:solidFill>
              </a:rPr>
              <a:t>, you’ll score all 		kinds of points; </a:t>
            </a:r>
          </a:p>
          <a:p>
            <a:pPr eaLnBrk="1" hangingPunct="1"/>
            <a:endParaRPr lang="en-US" altLang="en-US" sz="3600" smtClean="0">
              <a:solidFill>
                <a:srgbClr val="FFFF00"/>
              </a:solidFill>
            </a:endParaRPr>
          </a:p>
          <a:p>
            <a:pPr eaLnBrk="1" hangingPunct="1">
              <a:buFontTx/>
              <a:buNone/>
            </a:pPr>
            <a:r>
              <a:rPr lang="en-US" altLang="en-US" sz="3600" smtClean="0">
                <a:solidFill>
                  <a:srgbClr val="FFFF00"/>
                </a:solidFill>
              </a:rPr>
              <a:t>  Call her a </a:t>
            </a:r>
            <a:r>
              <a:rPr lang="en-US" altLang="en-US" sz="3600" smtClean="0">
                <a:solidFill>
                  <a:schemeClr val="bg1"/>
                </a:solidFill>
              </a:rPr>
              <a:t>“sight”</a:t>
            </a:r>
            <a:r>
              <a:rPr lang="en-US" altLang="en-US" sz="3600" smtClean="0">
                <a:solidFill>
                  <a:srgbClr val="FFFF00"/>
                </a:solidFill>
              </a:rPr>
              <a:t> and you’re in 				trouble.</a:t>
            </a:r>
          </a:p>
        </p:txBody>
      </p:sp>
      <p:pic>
        <p:nvPicPr>
          <p:cNvPr id="50180" name="Picture 7" descr="j0138795[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715000" y="4144963"/>
            <a:ext cx="1628775" cy="2713037"/>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p:cTn id="7" dur="500" fill="hold"/>
                                        <p:tgtEl>
                                          <p:spTgt spid="1085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854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854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108547">
                                            <p:txEl>
                                              <p:pRg st="2" end="2"/>
                                            </p:txEl>
                                          </p:spTgt>
                                        </p:tgtEl>
                                        <p:attrNameLst>
                                          <p:attrName>style.visibility</p:attrName>
                                        </p:attrNameLst>
                                      </p:cBhvr>
                                      <p:to>
                                        <p:strVal val="visible"/>
                                      </p:to>
                                    </p:set>
                                    <p:anim calcmode="lin" valueType="num">
                                      <p:cBhvr>
                                        <p:cTn id="14" dur="500" fill="hold"/>
                                        <p:tgtEl>
                                          <p:spTgt spid="10854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854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85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sz="4000" smtClean="0">
                <a:solidFill>
                  <a:schemeClr val="bg1"/>
                </a:solidFill>
              </a:rPr>
              <a:t>The Little Things:</a:t>
            </a:r>
          </a:p>
        </p:txBody>
      </p:sp>
      <p:sp>
        <p:nvSpPr>
          <p:cNvPr id="109571" name="Rectangle 3"/>
          <p:cNvSpPr>
            <a:spLocks noGrp="1" noChangeArrowheads="1"/>
          </p:cNvSpPr>
          <p:nvPr>
            <p:ph type="body" sz="half" idx="1"/>
          </p:nvPr>
        </p:nvSpPr>
        <p:spPr>
          <a:xfrm>
            <a:off x="457200" y="1600200"/>
            <a:ext cx="6477000" cy="4525963"/>
          </a:xfrm>
        </p:spPr>
        <p:txBody>
          <a:bodyPr/>
          <a:lstStyle/>
          <a:p>
            <a:pPr eaLnBrk="1" hangingPunct="1">
              <a:buFontTx/>
              <a:buNone/>
            </a:pPr>
            <a:r>
              <a:rPr lang="en-US" altLang="en-US" smtClean="0">
                <a:solidFill>
                  <a:srgbClr val="FFFF00"/>
                </a:solidFill>
              </a:rPr>
              <a:t>   </a:t>
            </a:r>
            <a:r>
              <a:rPr lang="en-US" altLang="en-US" sz="3600" smtClean="0">
                <a:solidFill>
                  <a:srgbClr val="FFFF00"/>
                </a:solidFill>
              </a:rPr>
              <a:t>It’s one thing to say to a young lady, </a:t>
            </a:r>
            <a:r>
              <a:rPr lang="en-US" altLang="en-US" sz="3600" smtClean="0">
                <a:solidFill>
                  <a:schemeClr val="bg1"/>
                </a:solidFill>
              </a:rPr>
              <a:t>“You look like the first day of spring.”</a:t>
            </a:r>
          </a:p>
          <a:p>
            <a:pPr eaLnBrk="1" hangingPunct="1"/>
            <a:endParaRPr lang="en-US" altLang="en-US" sz="3600" smtClean="0">
              <a:solidFill>
                <a:schemeClr val="bg1"/>
              </a:solidFill>
            </a:endParaRPr>
          </a:p>
          <a:p>
            <a:pPr eaLnBrk="1" hangingPunct="1">
              <a:buFontTx/>
              <a:buNone/>
            </a:pPr>
            <a:r>
              <a:rPr lang="en-US" altLang="en-US" smtClean="0">
                <a:solidFill>
                  <a:srgbClr val="FFFF00"/>
                </a:solidFill>
              </a:rPr>
              <a:t>   </a:t>
            </a:r>
            <a:r>
              <a:rPr lang="en-US" altLang="en-US" sz="3600" smtClean="0">
                <a:solidFill>
                  <a:srgbClr val="FFFF00"/>
                </a:solidFill>
              </a:rPr>
              <a:t>And it’s something else to tell her </a:t>
            </a:r>
            <a:r>
              <a:rPr lang="en-US" altLang="en-US" sz="3600" smtClean="0">
                <a:solidFill>
                  <a:schemeClr val="bg1"/>
                </a:solidFill>
              </a:rPr>
              <a:t>“You look like the last day of a long hard winter.”</a:t>
            </a:r>
          </a:p>
        </p:txBody>
      </p:sp>
      <p:pic>
        <p:nvPicPr>
          <p:cNvPr id="51204" name="Picture 4" descr="j0198736[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7162800" y="2590800"/>
            <a:ext cx="1560513" cy="159702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95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en-US" sz="4000" smtClean="0">
                <a:solidFill>
                  <a:srgbClr val="FFFF00"/>
                </a:solidFill>
              </a:rPr>
              <a:t>The Little Things:</a:t>
            </a:r>
          </a:p>
        </p:txBody>
      </p:sp>
      <p:sp>
        <p:nvSpPr>
          <p:cNvPr id="110595" name="Rectangle 3"/>
          <p:cNvSpPr>
            <a:spLocks noGrp="1" noChangeArrowheads="1"/>
          </p:cNvSpPr>
          <p:nvPr>
            <p:ph type="body" sz="half" idx="1"/>
          </p:nvPr>
        </p:nvSpPr>
        <p:spPr>
          <a:xfrm>
            <a:off x="457200" y="1600200"/>
            <a:ext cx="7010400" cy="4525963"/>
          </a:xfrm>
        </p:spPr>
        <p:txBody>
          <a:bodyPr/>
          <a:lstStyle/>
          <a:p>
            <a:pPr eaLnBrk="1" hangingPunct="1">
              <a:buFontTx/>
              <a:buNone/>
            </a:pPr>
            <a:r>
              <a:rPr lang="en-US" altLang="en-US" smtClean="0">
                <a:solidFill>
                  <a:srgbClr val="FFFF00"/>
                </a:solidFill>
              </a:rPr>
              <a:t>  It’s great to say</a:t>
            </a:r>
            <a:r>
              <a:rPr lang="en-US" altLang="en-US" sz="2800" smtClean="0">
                <a:solidFill>
                  <a:srgbClr val="FFFF00"/>
                </a:solidFill>
              </a:rPr>
              <a:t>, </a:t>
            </a:r>
            <a:r>
              <a:rPr lang="en-US" altLang="en-US" sz="2800" smtClean="0">
                <a:solidFill>
                  <a:schemeClr val="bg1"/>
                </a:solidFill>
              </a:rPr>
              <a:t>“</a:t>
            </a:r>
            <a:r>
              <a:rPr lang="en-US" altLang="en-US" sz="3600" smtClean="0">
                <a:solidFill>
                  <a:schemeClr val="bg1"/>
                </a:solidFill>
              </a:rPr>
              <a:t>You know, honey, when I look into your eyes, the wheels of time stand</a:t>
            </a:r>
            <a:r>
              <a:rPr lang="en-US" altLang="en-US" sz="3600" u="sng" smtClean="0">
                <a:solidFill>
                  <a:schemeClr val="bg1"/>
                </a:solidFill>
              </a:rPr>
              <a:t> </a:t>
            </a:r>
            <a:r>
              <a:rPr lang="en-US" altLang="en-US" sz="3600" smtClean="0">
                <a:solidFill>
                  <a:schemeClr val="bg1"/>
                </a:solidFill>
              </a:rPr>
              <a:t>		      still.”</a:t>
            </a:r>
          </a:p>
          <a:p>
            <a:pPr eaLnBrk="1" hangingPunct="1">
              <a:buFontTx/>
              <a:buNone/>
            </a:pPr>
            <a:r>
              <a:rPr lang="en-US" altLang="en-US" smtClean="0">
                <a:solidFill>
                  <a:srgbClr val="FFFF00"/>
                </a:solidFill>
              </a:rPr>
              <a:t>   But if you look into her face and say,</a:t>
            </a:r>
            <a:r>
              <a:rPr lang="en-US" altLang="en-US" sz="3600" smtClean="0">
                <a:solidFill>
                  <a:srgbClr val="FFFF00"/>
                </a:solidFill>
              </a:rPr>
              <a:t> </a:t>
            </a:r>
            <a:r>
              <a:rPr lang="en-US" altLang="en-US" sz="3600" smtClean="0">
                <a:solidFill>
                  <a:schemeClr val="bg1"/>
                </a:solidFill>
              </a:rPr>
              <a:t>“You know, honey, you’ve got a face to stop a clock!”</a:t>
            </a:r>
            <a:r>
              <a:rPr lang="en-US" altLang="en-US" sz="3600" smtClean="0">
                <a:solidFill>
                  <a:srgbClr val="FFFF00"/>
                </a:solidFill>
              </a:rPr>
              <a:t>, 			</a:t>
            </a:r>
            <a:r>
              <a:rPr lang="en-US" altLang="en-US" smtClean="0">
                <a:solidFill>
                  <a:srgbClr val="FFFF00"/>
                </a:solidFill>
              </a:rPr>
              <a:t>you’re in trouble.</a:t>
            </a:r>
          </a:p>
        </p:txBody>
      </p:sp>
      <p:pic>
        <p:nvPicPr>
          <p:cNvPr id="52228" name="Picture 4" descr="j0312614[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162800" y="2895600"/>
            <a:ext cx="1752600" cy="17145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Effect transition="in" filter="wipe(down)">
                                      <p:cBhvr>
                                        <p:cTn id="7" dur="500"/>
                                        <p:tgtEl>
                                          <p:spTgt spid="110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10595">
                                            <p:txEl>
                                              <p:pRg st="1" end="1"/>
                                            </p:txEl>
                                          </p:spTgt>
                                        </p:tgtEl>
                                        <p:attrNameLst>
                                          <p:attrName>style.visibility</p:attrName>
                                        </p:attrNameLst>
                                      </p:cBhvr>
                                      <p:to>
                                        <p:strVal val="visible"/>
                                      </p:to>
                                    </p:set>
                                    <p:animEffect transition="in" filter="wipe(down)">
                                      <p:cBhvr>
                                        <p:cTn id="12" dur="500"/>
                                        <p:tgtEl>
                                          <p:spTgt spid="1105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Think About It!!!</a:t>
            </a:r>
          </a:p>
        </p:txBody>
      </p:sp>
      <p:sp>
        <p:nvSpPr>
          <p:cNvPr id="47107" name="Rectangle 3"/>
          <p:cNvSpPr>
            <a:spLocks noGrp="1" noChangeArrowheads="1"/>
          </p:cNvSpPr>
          <p:nvPr>
            <p:ph type="body" sz="half" idx="1"/>
          </p:nvPr>
        </p:nvSpPr>
        <p:spPr>
          <a:xfrm>
            <a:off x="457200" y="1600200"/>
            <a:ext cx="4033838" cy="4525963"/>
          </a:xfrm>
          <a:noFill/>
        </p:spPr>
        <p:txBody>
          <a:bodyPr lIns="92075" tIns="46038" rIns="92075" bIns="46038"/>
          <a:lstStyle/>
          <a:p>
            <a:pPr eaLnBrk="1" hangingPunct="1">
              <a:buFontTx/>
              <a:buNone/>
            </a:pPr>
            <a:r>
              <a:rPr lang="en-US" altLang="en-US" sz="3600" smtClean="0">
                <a:solidFill>
                  <a:srgbClr val="FFFF00"/>
                </a:solidFill>
              </a:rPr>
              <a:t>  </a:t>
            </a:r>
            <a:r>
              <a:rPr lang="en-US" altLang="en-US" sz="3600" smtClean="0">
                <a:solidFill>
                  <a:schemeClr val="bg1"/>
                </a:solidFill>
              </a:rPr>
              <a:t>211 degrees</a:t>
            </a:r>
            <a:r>
              <a:rPr lang="en-US" altLang="en-US" sz="3600" smtClean="0">
                <a:solidFill>
                  <a:srgbClr val="FFFF00"/>
                </a:solidFill>
              </a:rPr>
              <a:t> </a:t>
            </a:r>
          </a:p>
          <a:p>
            <a:pPr lvl="1" eaLnBrk="1" hangingPunct="1">
              <a:buFontTx/>
              <a:buNone/>
            </a:pPr>
            <a:r>
              <a:rPr lang="en-US" altLang="en-US" sz="3600" smtClean="0">
                <a:solidFill>
                  <a:srgbClr val="FFFF00"/>
                </a:solidFill>
              </a:rPr>
              <a:t> = Hot Water</a:t>
            </a:r>
          </a:p>
          <a:p>
            <a:pPr eaLnBrk="1" hangingPunct="1">
              <a:buFontTx/>
              <a:buNone/>
            </a:pPr>
            <a:r>
              <a:rPr lang="en-US" altLang="en-US" sz="3600" smtClean="0">
                <a:solidFill>
                  <a:srgbClr val="FFFF00"/>
                </a:solidFill>
              </a:rPr>
              <a:t>  </a:t>
            </a:r>
            <a:r>
              <a:rPr lang="en-US" altLang="en-US" sz="3600" smtClean="0">
                <a:solidFill>
                  <a:schemeClr val="bg1"/>
                </a:solidFill>
              </a:rPr>
              <a:t>212 degrees</a:t>
            </a:r>
          </a:p>
          <a:p>
            <a:pPr lvl="1" eaLnBrk="1" hangingPunct="1">
              <a:buFontTx/>
              <a:buNone/>
            </a:pPr>
            <a:r>
              <a:rPr lang="en-US" altLang="en-US" sz="3600" smtClean="0">
                <a:solidFill>
                  <a:srgbClr val="FFFF00"/>
                </a:solidFill>
              </a:rPr>
              <a:t>  = Steam:</a:t>
            </a:r>
          </a:p>
          <a:p>
            <a:pPr lvl="2" eaLnBrk="1" hangingPunct="1">
              <a:buFontTx/>
              <a:buNone/>
            </a:pPr>
            <a:r>
              <a:rPr lang="en-US" altLang="en-US" sz="3600" smtClean="0">
                <a:solidFill>
                  <a:srgbClr val="FFFF00"/>
                </a:solidFill>
              </a:rPr>
              <a:t>  Locomotives</a:t>
            </a:r>
          </a:p>
          <a:p>
            <a:pPr lvl="2" eaLnBrk="1" hangingPunct="1">
              <a:buFontTx/>
              <a:buNone/>
            </a:pPr>
            <a:r>
              <a:rPr lang="en-US" altLang="en-US" sz="3600" smtClean="0">
                <a:solidFill>
                  <a:srgbClr val="FFFF00"/>
                </a:solidFill>
              </a:rPr>
              <a:t>  Steamships</a:t>
            </a:r>
          </a:p>
        </p:txBody>
      </p:sp>
      <p:graphicFrame>
        <p:nvGraphicFramePr>
          <p:cNvPr id="9218" name="Object 4"/>
          <p:cNvGraphicFramePr>
            <a:graphicFrameLocks/>
          </p:cNvGraphicFramePr>
          <p:nvPr>
            <p:ph type="clipArt" sz="half" idx="2"/>
          </p:nvPr>
        </p:nvGraphicFramePr>
        <p:xfrm>
          <a:off x="5540375" y="1604963"/>
          <a:ext cx="2259013" cy="4516437"/>
        </p:xfrm>
        <a:graphic>
          <a:graphicData uri="http://schemas.openxmlformats.org/presentationml/2006/ole">
            <mc:AlternateContent xmlns:mc="http://schemas.openxmlformats.org/markup-compatibility/2006">
              <mc:Choice xmlns:v="urn:schemas-microsoft-com:vml" Requires="v">
                <p:oleObj spid="_x0000_s9221" name="ClipArt" r:id="rId4" imgW="1674720" imgH="3214440" progId="MS_ClipArt_Gallery.2">
                  <p:embed/>
                </p:oleObj>
              </mc:Choice>
              <mc:Fallback>
                <p:oleObj name="ClipArt" r:id="rId4" imgW="1674720" imgH="3214440" progId="MS_ClipArt_Gallery.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0375" y="1604963"/>
                        <a:ext cx="2259013" cy="4516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animEffect transition="in" filter="wipe(down)">
                                      <p:cBhvr>
                                        <p:cTn id="7" dur="500"/>
                                        <p:tgtEl>
                                          <p:spTgt spid="47107">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7107">
                                            <p:txEl>
                                              <p:pRg st="3" end="3"/>
                                            </p:txEl>
                                          </p:spTgt>
                                        </p:tgtEl>
                                        <p:attrNameLst>
                                          <p:attrName>style.visibility</p:attrName>
                                        </p:attrNameLst>
                                      </p:cBhvr>
                                      <p:to>
                                        <p:strVal val="visible"/>
                                      </p:to>
                                    </p:set>
                                    <p:animEffect transition="in" filter="wipe(down)">
                                      <p:cBhvr>
                                        <p:cTn id="10" dur="500"/>
                                        <p:tgtEl>
                                          <p:spTgt spid="47107">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7107">
                                            <p:txEl>
                                              <p:pRg st="4" end="4"/>
                                            </p:txEl>
                                          </p:spTgt>
                                        </p:tgtEl>
                                        <p:attrNameLst>
                                          <p:attrName>style.visibility</p:attrName>
                                        </p:attrNameLst>
                                      </p:cBhvr>
                                      <p:to>
                                        <p:strVal val="visible"/>
                                      </p:to>
                                    </p:set>
                                    <p:animEffect transition="in" filter="wipe(down)">
                                      <p:cBhvr>
                                        <p:cTn id="13" dur="500"/>
                                        <p:tgtEl>
                                          <p:spTgt spid="47107">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7107">
                                            <p:txEl>
                                              <p:pRg st="5" end="5"/>
                                            </p:txEl>
                                          </p:spTgt>
                                        </p:tgtEl>
                                        <p:attrNameLst>
                                          <p:attrName>style.visibility</p:attrName>
                                        </p:attrNameLst>
                                      </p:cBhvr>
                                      <p:to>
                                        <p:strVal val="visible"/>
                                      </p:to>
                                    </p:set>
                                    <p:animEffect transition="in" filter="wipe(down)">
                                      <p:cBhvr>
                                        <p:cTn id="16" dur="500"/>
                                        <p:tgtEl>
                                          <p:spTgt spid="471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762000" y="457200"/>
            <a:ext cx="7924800" cy="3657600"/>
          </a:xfrm>
          <a:noFill/>
        </p:spPr>
        <p:txBody>
          <a:bodyPr lIns="92075" tIns="46038" rIns="92075" bIns="46038"/>
          <a:lstStyle/>
          <a:p>
            <a:pPr eaLnBrk="1" hangingPunct="1"/>
            <a:r>
              <a:rPr lang="en-US" altLang="en-US" sz="4000" smtClean="0">
                <a:solidFill>
                  <a:srgbClr val="FFFF00"/>
                </a:solidFill>
              </a:rPr>
              <a:t>“Desire Changes the Hot Water of Mediocrity into the </a:t>
            </a:r>
            <a:r>
              <a:rPr lang="en-US" altLang="en-US" sz="4000" smtClean="0">
                <a:solidFill>
                  <a:schemeClr val="bg1"/>
                </a:solidFill>
              </a:rPr>
              <a:t>Steam of SUCCESS!!</a:t>
            </a:r>
          </a:p>
        </p:txBody>
      </p:sp>
      <p:pic>
        <p:nvPicPr>
          <p:cNvPr id="53251" name="Picture 5" descr="BD19864_[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429000"/>
            <a:ext cx="2001838" cy="304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p:spPr>
        <p:txBody>
          <a:bodyPr lIns="92075" tIns="46038" rIns="92075" bIns="46038"/>
          <a:lstStyle/>
          <a:p>
            <a:pPr eaLnBrk="1" hangingPunct="1"/>
            <a:r>
              <a:rPr lang="en-US" altLang="en-US" sz="3600" smtClean="0">
                <a:solidFill>
                  <a:srgbClr val="FFFF00"/>
                </a:solidFill>
              </a:rPr>
              <a:t>JESUS’ GOAL FOR HIMSELF</a:t>
            </a:r>
          </a:p>
        </p:txBody>
      </p:sp>
      <p:sp>
        <p:nvSpPr>
          <p:cNvPr id="16387" name="Rectangle 3"/>
          <p:cNvSpPr>
            <a:spLocks noGrp="1" noChangeArrowheads="1"/>
          </p:cNvSpPr>
          <p:nvPr>
            <p:ph type="body" sz="half" idx="1"/>
          </p:nvPr>
        </p:nvSpPr>
        <p:spPr>
          <a:xfrm>
            <a:off x="457200" y="1600200"/>
            <a:ext cx="6781800" cy="4525963"/>
          </a:xfrm>
          <a:noFill/>
        </p:spPr>
        <p:txBody>
          <a:bodyPr lIns="92075" tIns="46038" rIns="92075" bIns="46038"/>
          <a:lstStyle/>
          <a:p>
            <a:pPr eaLnBrk="1" hangingPunct="1">
              <a:buFontTx/>
              <a:buNone/>
            </a:pPr>
            <a:r>
              <a:rPr lang="en-US" altLang="en-US" sz="3600" smtClean="0">
                <a:solidFill>
                  <a:srgbClr val="FFFF00"/>
                </a:solidFill>
              </a:rPr>
              <a:t>  </a:t>
            </a:r>
            <a:r>
              <a:rPr lang="en-US" altLang="en-US" sz="3600" smtClean="0">
                <a:solidFill>
                  <a:schemeClr val="bg1"/>
                </a:solidFill>
              </a:rPr>
              <a:t>“I will drive out demons and heal people today and tomorrow, and on the third day I will reach my </a:t>
            </a:r>
            <a:r>
              <a:rPr lang="en-US" altLang="en-US" sz="3600" u="sng" smtClean="0">
                <a:solidFill>
                  <a:schemeClr val="bg1"/>
                </a:solidFill>
              </a:rPr>
              <a:t>goal</a:t>
            </a:r>
            <a:r>
              <a:rPr lang="en-US" altLang="en-US" sz="3600" smtClean="0">
                <a:solidFill>
                  <a:schemeClr val="bg1"/>
                </a:solidFill>
              </a:rPr>
              <a:t>.”</a:t>
            </a:r>
            <a:r>
              <a:rPr lang="en-US" altLang="en-US" sz="3600" smtClean="0">
                <a:solidFill>
                  <a:srgbClr val="FFFF00"/>
                </a:solidFill>
              </a:rPr>
              <a:t>			</a:t>
            </a:r>
          </a:p>
          <a:p>
            <a:pPr eaLnBrk="1" hangingPunct="1">
              <a:buFontTx/>
              <a:buNone/>
            </a:pPr>
            <a:r>
              <a:rPr lang="en-US" altLang="en-US" sz="3600" smtClean="0">
                <a:solidFill>
                  <a:srgbClr val="FFFF00"/>
                </a:solidFill>
              </a:rPr>
              <a:t>              Luke 13:32</a:t>
            </a:r>
          </a:p>
        </p:txBody>
      </p:sp>
      <p:pic>
        <p:nvPicPr>
          <p:cNvPr id="16388" name="Picture 4" descr="SO01866_[1]"/>
          <p:cNvPicPr>
            <a:picLocks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6629400" y="3962400"/>
            <a:ext cx="1908175" cy="2397125"/>
          </a:xfrm>
          <a:noFill/>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990600"/>
          </a:xfrm>
          <a:noFill/>
        </p:spPr>
        <p:txBody>
          <a:bodyPr lIns="92075" tIns="46038" rIns="92075" bIns="46038"/>
          <a:lstStyle/>
          <a:p>
            <a:pPr eaLnBrk="1" hangingPunct="1"/>
            <a:r>
              <a:rPr lang="en-US" altLang="en-US" smtClean="0">
                <a:solidFill>
                  <a:schemeClr val="bg1"/>
                </a:solidFill>
              </a:rPr>
              <a:t>Bumble Bees</a:t>
            </a:r>
          </a:p>
        </p:txBody>
      </p:sp>
      <p:sp>
        <p:nvSpPr>
          <p:cNvPr id="51203" name="Rectangle 3"/>
          <p:cNvSpPr>
            <a:spLocks noGrp="1" noChangeArrowheads="1"/>
          </p:cNvSpPr>
          <p:nvPr>
            <p:ph type="body" sz="half" idx="1"/>
          </p:nvPr>
        </p:nvSpPr>
        <p:spPr>
          <a:xfrm>
            <a:off x="457200" y="1143000"/>
            <a:ext cx="5943600" cy="5715000"/>
          </a:xfrm>
          <a:noFill/>
        </p:spPr>
        <p:txBody>
          <a:bodyPr lIns="92075" tIns="46038" rIns="92075" bIns="46038"/>
          <a:lstStyle/>
          <a:p>
            <a:pPr eaLnBrk="1" hangingPunct="1">
              <a:buFontTx/>
              <a:buNone/>
            </a:pPr>
            <a:r>
              <a:rPr lang="en-US" altLang="en-US" sz="3600" smtClean="0">
                <a:solidFill>
                  <a:srgbClr val="FFFF00"/>
                </a:solidFill>
              </a:rPr>
              <a:t>  Cannot fly...aero dynamically it is impossible!</a:t>
            </a:r>
          </a:p>
          <a:p>
            <a:pPr lvl="3" eaLnBrk="1" hangingPunct="1">
              <a:buFontTx/>
              <a:buNone/>
            </a:pPr>
            <a:r>
              <a:rPr lang="en-US" altLang="en-US" sz="3600" smtClean="0">
                <a:solidFill>
                  <a:schemeClr val="bg1"/>
                </a:solidFill>
              </a:rPr>
              <a:t>  Body is too heavy!</a:t>
            </a:r>
          </a:p>
          <a:p>
            <a:pPr lvl="3" eaLnBrk="1" hangingPunct="1">
              <a:buFontTx/>
              <a:buNone/>
            </a:pPr>
            <a:endParaRPr lang="en-US" altLang="en-US" sz="3600" smtClean="0">
              <a:solidFill>
                <a:schemeClr val="bg1"/>
              </a:solidFill>
            </a:endParaRPr>
          </a:p>
          <a:p>
            <a:pPr lvl="3" eaLnBrk="1" hangingPunct="1">
              <a:buFontTx/>
              <a:buNone/>
            </a:pPr>
            <a:r>
              <a:rPr lang="en-US" altLang="en-US" sz="3600" smtClean="0">
                <a:solidFill>
                  <a:srgbClr val="FFFF00"/>
                </a:solidFill>
              </a:rPr>
              <a:t>  Wings are too light!</a:t>
            </a:r>
          </a:p>
          <a:p>
            <a:pPr lvl="3" eaLnBrk="1" hangingPunct="1">
              <a:buFontTx/>
              <a:buNone/>
            </a:pPr>
            <a:endParaRPr lang="en-US" altLang="en-US" sz="3600" smtClean="0">
              <a:solidFill>
                <a:srgbClr val="FFFF00"/>
              </a:solidFill>
            </a:endParaRPr>
          </a:p>
          <a:p>
            <a:pPr eaLnBrk="1" hangingPunct="1">
              <a:buFontTx/>
              <a:buNone/>
            </a:pPr>
            <a:r>
              <a:rPr lang="en-US" altLang="en-US" sz="3600" smtClean="0">
                <a:solidFill>
                  <a:schemeClr val="bg1"/>
                </a:solidFill>
              </a:rPr>
              <a:t>  Bumble Bees can’t read...</a:t>
            </a:r>
          </a:p>
          <a:p>
            <a:pPr lvl="3" eaLnBrk="1" hangingPunct="1">
              <a:buFontTx/>
              <a:buNone/>
            </a:pPr>
            <a:r>
              <a:rPr lang="en-US" altLang="en-US" sz="3600" smtClean="0">
                <a:solidFill>
                  <a:srgbClr val="FFFF00"/>
                </a:solidFill>
              </a:rPr>
              <a:t>  SO They FLY!!</a:t>
            </a:r>
          </a:p>
        </p:txBody>
      </p:sp>
      <p:pic>
        <p:nvPicPr>
          <p:cNvPr id="54276" name="Picture 7" descr="j0125167[1]"/>
          <p:cNvPicPr>
            <a:picLocks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6096000" y="2133600"/>
            <a:ext cx="3048000" cy="2516188"/>
          </a:xfrm>
          <a:noFill/>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6" end="6"/>
                                            </p:txEl>
                                          </p:spTgt>
                                        </p:tgtEl>
                                        <p:attrNameLst>
                                          <p:attrName>style.visibility</p:attrName>
                                        </p:attrNameLst>
                                      </p:cBhvr>
                                      <p:to>
                                        <p:strVal val="visible"/>
                                      </p:to>
                                    </p:set>
                                    <p:anim calcmode="lin" valueType="num">
                                      <p:cBhvr additive="base">
                                        <p:cTn id="7" dur="500" fill="hold"/>
                                        <p:tgtEl>
                                          <p:spTgt spid="5120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Intelligent Ignorance</a:t>
            </a:r>
          </a:p>
        </p:txBody>
      </p:sp>
      <p:sp>
        <p:nvSpPr>
          <p:cNvPr id="55299" name="Rectangle 3"/>
          <p:cNvSpPr>
            <a:spLocks noGrp="1" noChangeArrowheads="1"/>
          </p:cNvSpPr>
          <p:nvPr>
            <p:ph type="body" sz="half" idx="1"/>
          </p:nvPr>
        </p:nvSpPr>
        <p:spPr>
          <a:noFill/>
        </p:spPr>
        <p:txBody>
          <a:bodyPr lIns="92075" tIns="46038" rIns="92075" bIns="46038"/>
          <a:lstStyle/>
          <a:p>
            <a:pPr eaLnBrk="1" hangingPunct="1">
              <a:buFontTx/>
              <a:buNone/>
            </a:pPr>
            <a:r>
              <a:rPr lang="en-US" altLang="en-US" sz="5400" smtClean="0">
                <a:solidFill>
                  <a:srgbClr val="FFFF00"/>
                </a:solidFill>
              </a:rPr>
              <a:t>  </a:t>
            </a:r>
            <a:r>
              <a:rPr lang="en-US" altLang="en-US" sz="4000" smtClean="0">
                <a:solidFill>
                  <a:schemeClr val="bg1"/>
                </a:solidFill>
              </a:rPr>
              <a:t>Henry Ford’s idea of the</a:t>
            </a:r>
          </a:p>
          <a:p>
            <a:pPr eaLnBrk="1" hangingPunct="1">
              <a:buFontTx/>
              <a:buNone/>
            </a:pPr>
            <a:r>
              <a:rPr lang="en-US" altLang="en-US" sz="4000" smtClean="0">
                <a:solidFill>
                  <a:schemeClr val="bg1"/>
                </a:solidFill>
              </a:rPr>
              <a:t> </a:t>
            </a:r>
          </a:p>
          <a:p>
            <a:pPr eaLnBrk="1" hangingPunct="1">
              <a:buFontTx/>
              <a:buNone/>
            </a:pPr>
            <a:r>
              <a:rPr lang="en-US" altLang="en-US" sz="4000" smtClean="0">
                <a:solidFill>
                  <a:schemeClr val="bg1"/>
                </a:solidFill>
              </a:rPr>
              <a:t>  </a:t>
            </a:r>
            <a:r>
              <a:rPr lang="en-US" altLang="en-US" sz="4000" smtClean="0">
                <a:solidFill>
                  <a:srgbClr val="FFFF00"/>
                </a:solidFill>
              </a:rPr>
              <a:t>V-8 Engine...</a:t>
            </a:r>
          </a:p>
        </p:txBody>
      </p:sp>
      <p:pic>
        <p:nvPicPr>
          <p:cNvPr id="55300" name="Picture 6" descr="TN00083_[1]"/>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425700"/>
            <a:ext cx="4038600" cy="2873375"/>
          </a:xfrm>
          <a:noFill/>
        </p:spPr>
      </p:pic>
    </p:spTree>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Jacob Schick</a:t>
            </a:r>
          </a:p>
        </p:txBody>
      </p:sp>
      <p:sp>
        <p:nvSpPr>
          <p:cNvPr id="56323" name="Rectangle 3"/>
          <p:cNvSpPr>
            <a:spLocks noGrp="1" noChangeArrowheads="1"/>
          </p:cNvSpPr>
          <p:nvPr>
            <p:ph type="body" sz="half" idx="1"/>
          </p:nvPr>
        </p:nvSpPr>
        <p:spPr>
          <a:xfrm>
            <a:off x="457200" y="1600200"/>
            <a:ext cx="8077200" cy="4525963"/>
          </a:xfrm>
          <a:noFill/>
        </p:spPr>
        <p:txBody>
          <a:bodyPr lIns="92075" tIns="46038" rIns="92075" bIns="46038"/>
          <a:lstStyle/>
          <a:p>
            <a:pPr eaLnBrk="1" hangingPunct="1">
              <a:buFontTx/>
              <a:buNone/>
            </a:pPr>
            <a:r>
              <a:rPr lang="en-US" altLang="en-US" smtClean="0">
                <a:solidFill>
                  <a:srgbClr val="FFFF00"/>
                </a:solidFill>
              </a:rPr>
              <a:t>  Shaving in Alaska became a problem.  Water in the pan would freeze before the job of shaving was done...</a:t>
            </a:r>
          </a:p>
          <a:p>
            <a:pPr eaLnBrk="1" hangingPunct="1">
              <a:buFontTx/>
              <a:buNone/>
            </a:pPr>
            <a:endParaRPr lang="en-US" altLang="en-US" smtClean="0">
              <a:solidFill>
                <a:srgbClr val="FFFF00"/>
              </a:solidFill>
            </a:endParaRPr>
          </a:p>
          <a:p>
            <a:pPr eaLnBrk="1" hangingPunct="1">
              <a:buFontTx/>
              <a:buNone/>
            </a:pPr>
            <a:r>
              <a:rPr lang="en-US" altLang="en-US" smtClean="0">
                <a:solidFill>
                  <a:srgbClr val="FFFF00"/>
                </a:solidFill>
              </a:rPr>
              <a:t>   </a:t>
            </a:r>
            <a:r>
              <a:rPr lang="en-US" altLang="en-US" smtClean="0">
                <a:solidFill>
                  <a:schemeClr val="bg1"/>
                </a:solidFill>
              </a:rPr>
              <a:t>Schick’s idea of the electric razor was the  			answer!</a:t>
            </a:r>
          </a:p>
        </p:txBody>
      </p:sp>
      <p:pic>
        <p:nvPicPr>
          <p:cNvPr id="56324" name="Picture 11" descr="j0207566[1]"/>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352800" y="5562600"/>
            <a:ext cx="2438400" cy="1019175"/>
          </a:xfrm>
          <a:noFill/>
        </p:spPr>
      </p:pic>
    </p:spTree>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Charles Kettering</a:t>
            </a:r>
          </a:p>
        </p:txBody>
      </p:sp>
      <p:sp>
        <p:nvSpPr>
          <p:cNvPr id="57347" name="Rectangle 3"/>
          <p:cNvSpPr>
            <a:spLocks noGrp="1" noChangeArrowheads="1"/>
          </p:cNvSpPr>
          <p:nvPr>
            <p:ph type="body" sz="half" idx="1"/>
          </p:nvPr>
        </p:nvSpPr>
        <p:spPr>
          <a:xfrm>
            <a:off x="457200" y="1600200"/>
            <a:ext cx="8305800" cy="4525963"/>
          </a:xfrm>
          <a:noFill/>
        </p:spPr>
        <p:txBody>
          <a:bodyPr lIns="92075" tIns="46038" rIns="92075" bIns="46038"/>
          <a:lstStyle/>
          <a:p>
            <a:pPr algn="ctr" eaLnBrk="1" hangingPunct="1">
              <a:buFontTx/>
              <a:buNone/>
            </a:pPr>
            <a:r>
              <a:rPr lang="en-US" altLang="en-US" sz="3600" smtClean="0">
                <a:solidFill>
                  <a:srgbClr val="FFFF00"/>
                </a:solidFill>
              </a:rPr>
              <a:t>  Starting cars with a crank was a problem for him while his arm was broken...</a:t>
            </a:r>
          </a:p>
          <a:p>
            <a:pPr algn="ctr" eaLnBrk="1" hangingPunct="1">
              <a:buFontTx/>
              <a:buNone/>
            </a:pPr>
            <a:endParaRPr lang="en-US" altLang="en-US" sz="3600" smtClean="0">
              <a:solidFill>
                <a:srgbClr val="FFFF00"/>
              </a:solidFill>
            </a:endParaRPr>
          </a:p>
          <a:p>
            <a:pPr algn="ctr" eaLnBrk="1" hangingPunct="1">
              <a:buFontTx/>
              <a:buNone/>
            </a:pPr>
            <a:r>
              <a:rPr lang="en-US" altLang="en-US" sz="3600" smtClean="0">
                <a:solidFill>
                  <a:schemeClr val="bg1"/>
                </a:solidFill>
              </a:rPr>
              <a:t>The idea of a self-starter seemed good!</a:t>
            </a:r>
          </a:p>
        </p:txBody>
      </p:sp>
      <p:pic>
        <p:nvPicPr>
          <p:cNvPr id="57348" name="Picture 13" descr="j0187807[1]"/>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038600" y="4724400"/>
            <a:ext cx="1981200" cy="1901825"/>
          </a:xfrm>
          <a:noFill/>
        </p:spPr>
      </p:pic>
    </p:spTree>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a:xfrm>
            <a:off x="685800" y="685800"/>
            <a:ext cx="7772400" cy="4114800"/>
          </a:xfrm>
          <a:noFill/>
        </p:spPr>
        <p:txBody>
          <a:bodyPr lIns="92075" tIns="46038" rIns="92075" bIns="46038"/>
          <a:lstStyle/>
          <a:p>
            <a:pPr eaLnBrk="1" hangingPunct="1"/>
            <a:r>
              <a:rPr lang="en-US" altLang="en-US" sz="4000" smtClean="0">
                <a:solidFill>
                  <a:srgbClr val="FFFF00"/>
                </a:solidFill>
              </a:rPr>
              <a:t>What is the Wisdom of the Ages?</a:t>
            </a:r>
          </a:p>
        </p:txBody>
      </p:sp>
      <p:pic>
        <p:nvPicPr>
          <p:cNvPr id="58371" name="Picture 3" descr="ED00013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4038600"/>
            <a:ext cx="1924050"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990600" y="2667000"/>
            <a:ext cx="7543800" cy="2057400"/>
          </a:xfrm>
          <a:noFill/>
        </p:spPr>
        <p:txBody>
          <a:bodyPr lIns="92075" tIns="46038" rIns="92075" bIns="46038"/>
          <a:lstStyle/>
          <a:p>
            <a:pPr eaLnBrk="1" hangingPunct="1"/>
            <a:r>
              <a:rPr lang="en-US" altLang="en-US" sz="4000" smtClean="0">
                <a:solidFill>
                  <a:srgbClr val="FFFF00"/>
                </a:solidFill>
              </a:rPr>
              <a:t>Work is the foundation of all business, the source of all prosperity, the parent of genius.  Work can do more to advance youth than his own parents be they ever so wealthy...</a:t>
            </a:r>
          </a:p>
        </p:txBody>
      </p:sp>
    </p:spTree>
  </p:cSld>
  <p:clrMapOvr>
    <a:masterClrMapping/>
  </p:clrMapOvr>
  <p:transition spd="slow"/>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838200" y="2286000"/>
            <a:ext cx="7620000" cy="2362200"/>
          </a:xfrm>
          <a:noFill/>
        </p:spPr>
        <p:txBody>
          <a:bodyPr lIns="92075" tIns="46038" rIns="92075" bIns="46038"/>
          <a:lstStyle/>
          <a:p>
            <a:pPr eaLnBrk="1" hangingPunct="1"/>
            <a:r>
              <a:rPr lang="en-US" altLang="en-US" sz="4000" smtClean="0">
                <a:solidFill>
                  <a:srgbClr val="FFFF00"/>
                </a:solidFill>
              </a:rPr>
              <a:t>it is represented in the humblest savings, laid in the foundation of every fortune.  It is this act that gives life its savor, but it must be loved before it can bestow its</a:t>
            </a:r>
            <a:r>
              <a:rPr lang="en-US" altLang="en-US" smtClean="0">
                <a:solidFill>
                  <a:srgbClr val="FFFF00"/>
                </a:solidFill>
              </a:rPr>
              <a:t> greatest blessings...</a:t>
            </a:r>
          </a:p>
        </p:txBody>
      </p:sp>
    </p:spTree>
  </p:cSld>
  <p:clrMapOvr>
    <a:masterClrMapping/>
  </p:clrMapOvr>
  <p:transition spd="slow"/>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914400" y="1295400"/>
            <a:ext cx="7620000" cy="3048000"/>
          </a:xfrm>
          <a:noFill/>
        </p:spPr>
        <p:txBody>
          <a:bodyPr lIns="92075" tIns="46038" rIns="92075" bIns="46038"/>
          <a:lstStyle/>
          <a:p>
            <a:pPr eaLnBrk="1" hangingPunct="1"/>
            <a:r>
              <a:rPr lang="en-US" altLang="en-US" sz="4000" smtClean="0">
                <a:solidFill>
                  <a:srgbClr val="FFFF00"/>
                </a:solidFill>
              </a:rPr>
              <a:t>and achieve its greatest ends.  When loved, work makes life sweet, purposeful and fruitful.</a:t>
            </a:r>
          </a:p>
        </p:txBody>
      </p:sp>
      <p:pic>
        <p:nvPicPr>
          <p:cNvPr id="61443" name="Picture 3" descr="j023726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648200"/>
            <a:ext cx="2289175" cy="171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noFill/>
        </p:spPr>
        <p:txBody>
          <a:bodyPr lIns="92075" tIns="46038" rIns="92075" bIns="46038"/>
          <a:lstStyle/>
          <a:p>
            <a:pPr eaLnBrk="1" hangingPunct="1"/>
            <a:r>
              <a:rPr lang="en-US" altLang="en-US" sz="4800" smtClean="0">
                <a:solidFill>
                  <a:schemeClr val="bg1"/>
                </a:solidFill>
              </a:rPr>
              <a:t>Dr. Dale</a:t>
            </a:r>
          </a:p>
        </p:txBody>
      </p:sp>
      <p:sp>
        <p:nvSpPr>
          <p:cNvPr id="10244" name="Rectangle 3"/>
          <p:cNvSpPr>
            <a:spLocks noGrp="1" noChangeArrowheads="1"/>
          </p:cNvSpPr>
          <p:nvPr>
            <p:ph type="body" sz="half" idx="1"/>
          </p:nvPr>
        </p:nvSpPr>
        <p:spPr>
          <a:xfrm>
            <a:off x="457200" y="1600200"/>
            <a:ext cx="6172200" cy="4525963"/>
          </a:xfrm>
          <a:noFill/>
        </p:spPr>
        <p:txBody>
          <a:bodyPr lIns="92075" tIns="46038" rIns="92075" bIns="46038"/>
          <a:lstStyle/>
          <a:p>
            <a:pPr eaLnBrk="1" hangingPunct="1">
              <a:buFontTx/>
              <a:buNone/>
            </a:pPr>
            <a:r>
              <a:rPr lang="en-US" altLang="en-US" sz="2800" smtClean="0">
                <a:solidFill>
                  <a:srgbClr val="FFFF00"/>
                </a:solidFill>
              </a:rPr>
              <a:t>   </a:t>
            </a:r>
            <a:r>
              <a:rPr lang="en-US" altLang="en-US" sz="4000" smtClean="0">
                <a:solidFill>
                  <a:srgbClr val="FFFF00"/>
                </a:solidFill>
              </a:rPr>
              <a:t>A productivity expert at the University of Minnesota says:</a:t>
            </a:r>
          </a:p>
          <a:p>
            <a:pPr lvl="2" eaLnBrk="1" hangingPunct="1">
              <a:buFontTx/>
              <a:buNone/>
            </a:pPr>
            <a:r>
              <a:rPr lang="en-US" altLang="en-US" sz="4000" smtClean="0">
                <a:solidFill>
                  <a:srgbClr val="FFFF00"/>
                </a:solidFill>
              </a:rPr>
              <a:t> </a:t>
            </a:r>
            <a:r>
              <a:rPr lang="en-US" altLang="en-US" sz="4000" smtClean="0">
                <a:solidFill>
                  <a:schemeClr val="bg1"/>
                </a:solidFill>
              </a:rPr>
              <a:t>“Forty-one percent of all time spent on the job is wasted!”</a:t>
            </a:r>
          </a:p>
        </p:txBody>
      </p:sp>
      <p:graphicFrame>
        <p:nvGraphicFramePr>
          <p:cNvPr id="10242" name="Object 4"/>
          <p:cNvGraphicFramePr>
            <a:graphicFrameLocks/>
          </p:cNvGraphicFramePr>
          <p:nvPr>
            <p:ph type="clipArt" sz="half" idx="2"/>
          </p:nvPr>
        </p:nvGraphicFramePr>
        <p:xfrm>
          <a:off x="6781800" y="2209800"/>
          <a:ext cx="2047875" cy="1927225"/>
        </p:xfrm>
        <a:graphic>
          <a:graphicData uri="http://schemas.openxmlformats.org/presentationml/2006/ole">
            <mc:AlternateContent xmlns:mc="http://schemas.openxmlformats.org/markup-compatibility/2006">
              <mc:Choice xmlns:v="urn:schemas-microsoft-com:vml" Requires="v">
                <p:oleObj spid="_x0000_s10245" name="ClipArt" r:id="rId4" imgW="4714560" imgH="3541680" progId="MS_ClipArt_Gallery.2">
                  <p:embed/>
                </p:oleObj>
              </mc:Choice>
              <mc:Fallback>
                <p:oleObj name="ClipArt" r:id="rId4" imgW="4714560" imgH="3541680" progId="MS_ClipArt_Gallery.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2209800"/>
                        <a:ext cx="2047875" cy="192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slow"/>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Wise Balloon Salesman:</a:t>
            </a:r>
          </a:p>
        </p:txBody>
      </p:sp>
      <p:sp>
        <p:nvSpPr>
          <p:cNvPr id="62467" name="Rectangle 3"/>
          <p:cNvSpPr>
            <a:spLocks noGrp="1" noChangeArrowheads="1"/>
          </p:cNvSpPr>
          <p:nvPr>
            <p:ph type="body" sz="half" idx="1"/>
          </p:nvPr>
        </p:nvSpPr>
        <p:spPr>
          <a:noFill/>
        </p:spPr>
        <p:txBody>
          <a:bodyPr lIns="92075" tIns="46038" rIns="92075" bIns="46038"/>
          <a:lstStyle/>
          <a:p>
            <a:pPr eaLnBrk="1" hangingPunct="1">
              <a:buFontTx/>
              <a:buNone/>
            </a:pPr>
            <a:endParaRPr lang="en-US" altLang="en-US" sz="6000" smtClean="0">
              <a:solidFill>
                <a:srgbClr val="FFFF00"/>
              </a:solidFill>
            </a:endParaRPr>
          </a:p>
          <a:p>
            <a:pPr eaLnBrk="1" hangingPunct="1">
              <a:buFontTx/>
              <a:buNone/>
            </a:pPr>
            <a:r>
              <a:rPr lang="en-US" altLang="en-US" sz="4000" smtClean="0">
                <a:solidFill>
                  <a:srgbClr val="FFFF00"/>
                </a:solidFill>
              </a:rPr>
              <a:t>“It’s the use of what’s inside that counts!”</a:t>
            </a:r>
          </a:p>
        </p:txBody>
      </p:sp>
      <p:pic>
        <p:nvPicPr>
          <p:cNvPr id="62468" name="Picture 9" descr="SO01650_[1]"/>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019800" y="2514600"/>
            <a:ext cx="1397000" cy="2549525"/>
          </a:xfrm>
          <a:noFill/>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JESUS’ GOAL FOR HIS DISCIPLES</a:t>
            </a:r>
          </a:p>
        </p:txBody>
      </p:sp>
      <p:pic>
        <p:nvPicPr>
          <p:cNvPr id="17411" name="Picture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00"/>
            <a:ext cx="9142413" cy="495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04800" y="914400"/>
            <a:ext cx="8229600" cy="1143000"/>
          </a:xfrm>
          <a:noFill/>
        </p:spPr>
        <p:txBody>
          <a:bodyPr lIns="92075" tIns="46038" rIns="92075" bIns="46038"/>
          <a:lstStyle/>
          <a:p>
            <a:pPr eaLnBrk="1" hangingPunct="1"/>
            <a:r>
              <a:rPr lang="en-US" altLang="en-US" sz="4000" smtClean="0">
                <a:solidFill>
                  <a:schemeClr val="bg1"/>
                </a:solidFill>
              </a:rPr>
              <a:t>Zig Ziglar</a:t>
            </a:r>
          </a:p>
        </p:txBody>
      </p:sp>
      <p:sp>
        <p:nvSpPr>
          <p:cNvPr id="63491" name="Rectangle 3"/>
          <p:cNvSpPr>
            <a:spLocks noGrp="1" noChangeArrowheads="1"/>
          </p:cNvSpPr>
          <p:nvPr>
            <p:ph type="body" sz="half" idx="1"/>
          </p:nvPr>
        </p:nvSpPr>
        <p:spPr>
          <a:xfrm>
            <a:off x="457200" y="1600200"/>
            <a:ext cx="5943600" cy="4525963"/>
          </a:xfrm>
          <a:noFill/>
        </p:spPr>
        <p:txBody>
          <a:bodyPr lIns="92075" tIns="46038" rIns="92075" bIns="46038"/>
          <a:lstStyle/>
          <a:p>
            <a:pPr eaLnBrk="1" hangingPunct="1">
              <a:buFontTx/>
              <a:buNone/>
            </a:pPr>
            <a:endParaRPr lang="en-US" altLang="en-US" sz="5400" smtClean="0">
              <a:solidFill>
                <a:srgbClr val="FFFF00"/>
              </a:solidFill>
            </a:endParaRPr>
          </a:p>
          <a:p>
            <a:pPr eaLnBrk="1" hangingPunct="1">
              <a:buFontTx/>
              <a:buNone/>
            </a:pPr>
            <a:r>
              <a:rPr lang="en-US" altLang="en-US" sz="4000" smtClean="0">
                <a:solidFill>
                  <a:srgbClr val="FFFF00"/>
                </a:solidFill>
              </a:rPr>
              <a:t>“You don’t ever really work for anyone else!”</a:t>
            </a:r>
          </a:p>
        </p:txBody>
      </p:sp>
      <p:pic>
        <p:nvPicPr>
          <p:cNvPr id="63492" name="Picture 4" descr="j0124527[1]"/>
          <p:cNvPicPr>
            <a:picLocks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6629400" y="2667000"/>
            <a:ext cx="1974850" cy="2392363"/>
          </a:xfrm>
          <a:noFill/>
        </p:spPr>
      </p:pic>
    </p:spTree>
  </p:cSld>
  <p:clrMapOvr>
    <a:masterClrMapping/>
  </p:clrMapOvr>
  <p:transition spd="slow"/>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685800" y="457200"/>
            <a:ext cx="7924800" cy="3810000"/>
          </a:xfrm>
          <a:noFill/>
        </p:spPr>
        <p:txBody>
          <a:bodyPr lIns="92075" tIns="46038" rIns="92075" bIns="46038"/>
          <a:lstStyle/>
          <a:p>
            <a:pPr eaLnBrk="1" hangingPunct="1"/>
            <a:r>
              <a:rPr lang="en-US" altLang="en-US" sz="4000" smtClean="0">
                <a:solidFill>
                  <a:srgbClr val="FFFF00"/>
                </a:solidFill>
              </a:rPr>
              <a:t>In the game of life those who follow through will end up the biggest winners of all!!</a:t>
            </a:r>
          </a:p>
        </p:txBody>
      </p:sp>
      <p:pic>
        <p:nvPicPr>
          <p:cNvPr id="64515" name="Picture 3" descr="j015729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038600"/>
            <a:ext cx="3352800" cy="251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274638"/>
            <a:ext cx="8229600" cy="1935162"/>
          </a:xfrm>
          <a:noFill/>
        </p:spPr>
        <p:txBody>
          <a:bodyPr lIns="92075" tIns="46038" rIns="92075" bIns="46038"/>
          <a:lstStyle/>
          <a:p>
            <a:pPr eaLnBrk="1" hangingPunct="1"/>
            <a:r>
              <a:rPr lang="en-US" altLang="en-US" sz="4000" smtClean="0">
                <a:solidFill>
                  <a:srgbClr val="FFFF00"/>
                </a:solidFill>
              </a:rPr>
              <a:t>CHALLENGES…WHEN OVERCOME MAKE LIFE RICH AND MEMORABLE.</a:t>
            </a:r>
          </a:p>
        </p:txBody>
      </p:sp>
      <p:sp>
        <p:nvSpPr>
          <p:cNvPr id="11268" name="Rectangle 3"/>
          <p:cNvSpPr>
            <a:spLocks noGrp="1" noChangeArrowheads="1"/>
          </p:cNvSpPr>
          <p:nvPr>
            <p:ph type="body" idx="1"/>
          </p:nvPr>
        </p:nvSpPr>
        <p:spPr>
          <a:xfrm>
            <a:off x="685800" y="2819400"/>
            <a:ext cx="7772400" cy="3581400"/>
          </a:xfrm>
          <a:noFill/>
        </p:spPr>
        <p:txBody>
          <a:bodyPr lIns="92075" tIns="46038" rIns="92075" bIns="46038"/>
          <a:lstStyle/>
          <a:p>
            <a:pPr algn="ctr" eaLnBrk="1" hangingPunct="1">
              <a:buFontTx/>
              <a:buNone/>
            </a:pPr>
            <a:r>
              <a:rPr lang="en-US" altLang="en-US" smtClean="0">
                <a:solidFill>
                  <a:srgbClr val="FFFF00"/>
                </a:solidFill>
              </a:rPr>
              <a:t>  </a:t>
            </a:r>
            <a:r>
              <a:rPr lang="en-US" altLang="en-US" smtClean="0">
                <a:solidFill>
                  <a:schemeClr val="bg1"/>
                </a:solidFill>
              </a:rPr>
              <a:t>IF DAVID HAD KILLED A DWARF INSTEAD OF GOLIATH, WHO WOULD HAVE NOTICED?  WHO WOULD HAVE CARED?</a:t>
            </a:r>
          </a:p>
        </p:txBody>
      </p:sp>
      <p:graphicFrame>
        <p:nvGraphicFramePr>
          <p:cNvPr id="11266" name="Object 4"/>
          <p:cNvGraphicFramePr>
            <a:graphicFrameLocks/>
          </p:cNvGraphicFramePr>
          <p:nvPr/>
        </p:nvGraphicFramePr>
        <p:xfrm>
          <a:off x="6781800" y="4800600"/>
          <a:ext cx="1981200" cy="1903413"/>
        </p:xfrm>
        <a:graphic>
          <a:graphicData uri="http://schemas.openxmlformats.org/presentationml/2006/ole">
            <mc:AlternateContent xmlns:mc="http://schemas.openxmlformats.org/markup-compatibility/2006">
              <mc:Choice xmlns:v="urn:schemas-microsoft-com:vml" Requires="v">
                <p:oleObj spid="_x0000_s11269" name="ClipArt" r:id="rId3" imgW="3657600" imgH="3259080" progId="MS_ClipArt_Gallery.2">
                  <p:embed/>
                </p:oleObj>
              </mc:Choice>
              <mc:Fallback>
                <p:oleObj name="ClipArt" r:id="rId3" imgW="3657600" imgH="325908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800600"/>
                        <a:ext cx="1981200" cy="190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title"/>
          </p:nvPr>
        </p:nvSpPr>
        <p:spPr>
          <a:xfrm>
            <a:off x="457200" y="274638"/>
            <a:ext cx="8229600" cy="411162"/>
          </a:xfrm>
        </p:spPr>
        <p:txBody>
          <a:bodyPr/>
          <a:lstStyle/>
          <a:p>
            <a:pPr eaLnBrk="1" hangingPunct="1"/>
            <a:endParaRPr lang="en-US" altLang="en-US" sz="4000" smtClean="0"/>
          </a:p>
        </p:txBody>
      </p:sp>
      <p:sp>
        <p:nvSpPr>
          <p:cNvPr id="65539" name="Rectangle 3"/>
          <p:cNvSpPr>
            <a:spLocks noGrp="1" noChangeArrowheads="1"/>
          </p:cNvSpPr>
          <p:nvPr>
            <p:ph type="body" sz="half" idx="1"/>
          </p:nvPr>
        </p:nvSpPr>
        <p:spPr>
          <a:xfrm>
            <a:off x="381000" y="990600"/>
            <a:ext cx="7924800" cy="4525963"/>
          </a:xfrm>
        </p:spPr>
        <p:txBody>
          <a:bodyPr/>
          <a:lstStyle/>
          <a:p>
            <a:pPr algn="ctr" eaLnBrk="1" hangingPunct="1">
              <a:buFontTx/>
              <a:buNone/>
            </a:pPr>
            <a:r>
              <a:rPr lang="en-US" altLang="en-US" sz="4000" smtClean="0">
                <a:solidFill>
                  <a:srgbClr val="FFFF00"/>
                </a:solidFill>
              </a:rPr>
              <a:t>I’m not all that I can be;</a:t>
            </a:r>
          </a:p>
          <a:p>
            <a:pPr algn="ctr" eaLnBrk="1" hangingPunct="1">
              <a:buFontTx/>
              <a:buNone/>
            </a:pPr>
            <a:r>
              <a:rPr lang="en-US" altLang="en-US" sz="4000" smtClean="0">
                <a:solidFill>
                  <a:srgbClr val="FFFF00"/>
                </a:solidFill>
              </a:rPr>
              <a:t>I’m not all that I will be;</a:t>
            </a:r>
          </a:p>
          <a:p>
            <a:pPr algn="ctr" eaLnBrk="1" hangingPunct="1">
              <a:buFontTx/>
              <a:buNone/>
            </a:pPr>
            <a:r>
              <a:rPr lang="en-US" altLang="en-US" sz="4000" smtClean="0">
                <a:solidFill>
                  <a:srgbClr val="FFFF00"/>
                </a:solidFill>
              </a:rPr>
              <a:t>But I’m a lot better than I used to be.</a:t>
            </a:r>
          </a:p>
        </p:txBody>
      </p:sp>
      <p:pic>
        <p:nvPicPr>
          <p:cNvPr id="65540" name="Picture 4" descr="j0234697[1]"/>
          <p:cNvPicPr>
            <a:picLocks noChangeAspect="1" noChangeArrowheads="1" noCrop="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657600" y="4343400"/>
            <a:ext cx="1811338" cy="1981200"/>
          </a:xfrm>
          <a:noFill/>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SIR EDMUND HILLARY</a:t>
            </a:r>
          </a:p>
        </p:txBody>
      </p:sp>
      <p:sp>
        <p:nvSpPr>
          <p:cNvPr id="66563" name="Rectangle 3"/>
          <p:cNvSpPr>
            <a:spLocks noGrp="1" noChangeArrowheads="1"/>
          </p:cNvSpPr>
          <p:nvPr>
            <p:ph type="body" sz="half" idx="1"/>
          </p:nvPr>
        </p:nvSpPr>
        <p:spPr>
          <a:noFill/>
        </p:spPr>
        <p:txBody>
          <a:bodyPr lIns="92075" tIns="46038" rIns="92075" bIns="46038"/>
          <a:lstStyle/>
          <a:p>
            <a:pPr eaLnBrk="1" hangingPunct="1">
              <a:lnSpc>
                <a:spcPct val="80000"/>
              </a:lnSpc>
              <a:buFontTx/>
              <a:buNone/>
            </a:pPr>
            <a:r>
              <a:rPr lang="en-US" altLang="en-US" smtClean="0">
                <a:solidFill>
                  <a:srgbClr val="FFFF00"/>
                </a:solidFill>
              </a:rPr>
              <a:t>  </a:t>
            </a:r>
            <a:r>
              <a:rPr lang="en-US" altLang="en-US" sz="3600" smtClean="0">
                <a:solidFill>
                  <a:srgbClr val="FFFF00"/>
                </a:solidFill>
              </a:rPr>
              <a:t>“Mt. Everest, you beat me the 1st time, but I’m going to beat you the 2nd time.  You have grown all you’re going to grow, but I am still growing.”</a:t>
            </a:r>
          </a:p>
        </p:txBody>
      </p:sp>
      <p:pic>
        <p:nvPicPr>
          <p:cNvPr id="66564" name="Picture 4" descr="j0161136[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956175" y="1600200"/>
            <a:ext cx="3422650" cy="4525963"/>
          </a:xfrm>
          <a:noFill/>
        </p:spPr>
      </p:pic>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altLang="en-US" sz="4000" i="1" smtClean="0">
                <a:solidFill>
                  <a:srgbClr val="FFFF00"/>
                </a:solidFill>
              </a:rPr>
              <a:t>WHAT DO WE LEARN...</a:t>
            </a:r>
          </a:p>
        </p:txBody>
      </p:sp>
      <p:sp>
        <p:nvSpPr>
          <p:cNvPr id="67587" name="Rectangle 3"/>
          <p:cNvSpPr>
            <a:spLocks noGrp="1" noChangeArrowheads="1"/>
          </p:cNvSpPr>
          <p:nvPr>
            <p:ph type="body" sz="half" idx="1"/>
          </p:nvPr>
        </p:nvSpPr>
        <p:spPr>
          <a:xfrm>
            <a:off x="457200" y="1600200"/>
            <a:ext cx="8229600" cy="4525963"/>
          </a:xfrm>
        </p:spPr>
        <p:txBody>
          <a:bodyPr/>
          <a:lstStyle/>
          <a:p>
            <a:pPr algn="ctr" eaLnBrk="1" hangingPunct="1">
              <a:buFontTx/>
              <a:buNone/>
            </a:pPr>
            <a:r>
              <a:rPr lang="en-US" altLang="en-US" sz="5400" smtClean="0">
                <a:solidFill>
                  <a:srgbClr val="FFFF00"/>
                </a:solidFill>
              </a:rPr>
              <a:t>  </a:t>
            </a:r>
            <a:r>
              <a:rPr lang="en-US" altLang="en-US" sz="3600" smtClean="0">
                <a:solidFill>
                  <a:schemeClr val="bg1"/>
                </a:solidFill>
              </a:rPr>
              <a:t>FROM THE CHINESE </a:t>
            </a:r>
          </a:p>
          <a:p>
            <a:pPr algn="ctr" eaLnBrk="1" hangingPunct="1">
              <a:buFontTx/>
              <a:buNone/>
            </a:pPr>
            <a:r>
              <a:rPr lang="en-US" altLang="en-US" sz="3600" smtClean="0">
                <a:solidFill>
                  <a:schemeClr val="bg1"/>
                </a:solidFill>
              </a:rPr>
              <a:t>   BAMBOO TREE?</a:t>
            </a:r>
          </a:p>
        </p:txBody>
      </p:sp>
      <p:pic>
        <p:nvPicPr>
          <p:cNvPr id="67588" name="Picture 7" descr="BD08092_[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667000" y="3403600"/>
            <a:ext cx="3505200" cy="3336925"/>
          </a:xfrm>
          <a:noFill/>
        </p:spPr>
      </p:pic>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noFill/>
        </p:spPr>
        <p:txBody>
          <a:bodyPr lIns="92075" tIns="46038" rIns="92075" bIns="46038"/>
          <a:lstStyle/>
          <a:p>
            <a:pPr algn="ctr" eaLnBrk="1" hangingPunct="1">
              <a:buFontTx/>
              <a:buNone/>
            </a:pPr>
            <a:r>
              <a:rPr lang="en-US" altLang="en-US" sz="4400" smtClean="0">
                <a:solidFill>
                  <a:srgbClr val="FFFF00"/>
                </a:solidFill>
              </a:rPr>
              <a:t>  </a:t>
            </a:r>
            <a:r>
              <a:rPr lang="en-US" altLang="en-US" sz="4000" smtClean="0">
                <a:solidFill>
                  <a:srgbClr val="FFFF00"/>
                </a:solidFill>
              </a:rPr>
              <a:t>When a task is once begun, you leave it not until it’s done. And be a matter great or small, do it well or not at all.</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chemeClr val="bg1"/>
                </a:solidFill>
              </a:rPr>
              <a:t>PAUL - II COR. 5:9</a:t>
            </a:r>
          </a:p>
        </p:txBody>
      </p:sp>
      <p:sp>
        <p:nvSpPr>
          <p:cNvPr id="18435" name="Rectangle 3"/>
          <p:cNvSpPr>
            <a:spLocks noGrp="1" noChangeArrowheads="1"/>
          </p:cNvSpPr>
          <p:nvPr>
            <p:ph type="body" idx="1"/>
          </p:nvPr>
        </p:nvSpPr>
        <p:spPr>
          <a:noFill/>
        </p:spPr>
        <p:txBody>
          <a:bodyPr lIns="92075" tIns="46038" rIns="92075" bIns="46038"/>
          <a:lstStyle/>
          <a:p>
            <a:pPr algn="ctr" eaLnBrk="1" hangingPunct="1">
              <a:buFontTx/>
              <a:buNone/>
            </a:pPr>
            <a:r>
              <a:rPr lang="en-US" altLang="en-US" sz="4000" smtClean="0">
                <a:solidFill>
                  <a:srgbClr val="FFFF00"/>
                </a:solidFill>
              </a:rPr>
              <a:t>  </a:t>
            </a:r>
            <a:r>
              <a:rPr lang="en-US" altLang="en-US" sz="3600" smtClean="0">
                <a:solidFill>
                  <a:srgbClr val="FFFF00"/>
                </a:solidFill>
              </a:rPr>
              <a:t>“WE MAKE IT OUR GOAL TO PLEASE HIM.”</a:t>
            </a:r>
          </a:p>
        </p:txBody>
      </p:sp>
      <p:pic>
        <p:nvPicPr>
          <p:cNvPr id="18436"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505200"/>
            <a:ext cx="2292350" cy="297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GOALS</a:t>
            </a:r>
          </a:p>
        </p:txBody>
      </p:sp>
      <p:sp>
        <p:nvSpPr>
          <p:cNvPr id="6147" name="Rectangle 3"/>
          <p:cNvSpPr>
            <a:spLocks noGrp="1" noChangeArrowheads="1"/>
          </p:cNvSpPr>
          <p:nvPr>
            <p:ph type="body" idx="1"/>
          </p:nvPr>
        </p:nvSpPr>
        <p:spPr>
          <a:xfrm>
            <a:off x="685800" y="1981200"/>
            <a:ext cx="8153400" cy="4114800"/>
          </a:xfrm>
          <a:noFill/>
        </p:spPr>
        <p:txBody>
          <a:bodyPr lIns="92075" tIns="46038" rIns="92075" bIns="46038"/>
          <a:lstStyle/>
          <a:p>
            <a:pPr eaLnBrk="1" hangingPunct="1">
              <a:buFontTx/>
              <a:buNone/>
            </a:pPr>
            <a:r>
              <a:rPr lang="en-US" altLang="en-US" sz="4000" smtClean="0">
                <a:solidFill>
                  <a:schemeClr val="bg1"/>
                </a:solidFill>
              </a:rPr>
              <a:t>  At Yale:</a:t>
            </a:r>
          </a:p>
          <a:p>
            <a:pPr lvl="1" eaLnBrk="1" hangingPunct="1">
              <a:buFontTx/>
              <a:buNone/>
            </a:pPr>
            <a:r>
              <a:rPr lang="en-US" altLang="en-US" sz="3600" smtClean="0">
                <a:solidFill>
                  <a:srgbClr val="FFFF00"/>
                </a:solidFill>
              </a:rPr>
              <a:t>  In 1953, 3% of Yale graduates completed a goals program.</a:t>
            </a:r>
          </a:p>
          <a:p>
            <a:pPr lvl="1" eaLnBrk="1" hangingPunct="1">
              <a:buFontTx/>
              <a:buNone/>
            </a:pPr>
            <a:r>
              <a:rPr lang="en-US" altLang="en-US" sz="3600" smtClean="0">
                <a:solidFill>
                  <a:schemeClr val="bg1"/>
                </a:solidFill>
              </a:rPr>
              <a:t>  In 1973, the 3% accomplished more in career and financial earnings than the 97%</a:t>
            </a:r>
            <a:r>
              <a:rPr lang="en-US" altLang="en-US" sz="3600" smtClean="0">
                <a:solidFill>
                  <a:srgbClr val="FFFF00"/>
                </a:solidFill>
              </a:rPr>
              <a:t> </a:t>
            </a:r>
            <a:r>
              <a:rPr lang="en-US" altLang="en-US" sz="3600" u="sng" smtClean="0">
                <a:solidFill>
                  <a:srgbClr val="FFFF00"/>
                </a:solidFill>
              </a:rPr>
              <a:t>combined</a:t>
            </a:r>
            <a:r>
              <a:rPr lang="en-US" altLang="en-US" sz="3600" smtClean="0">
                <a:solidFill>
                  <a:schemeClr val="bg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noFill/>
        </p:spPr>
        <p:txBody>
          <a:bodyPr lIns="92075" tIns="46038" rIns="92075" bIns="46038"/>
          <a:lstStyle/>
          <a:p>
            <a:pPr eaLnBrk="1" hangingPunct="1"/>
            <a:r>
              <a:rPr lang="en-US" altLang="en-US" sz="4000" smtClean="0">
                <a:solidFill>
                  <a:srgbClr val="FFFF00"/>
                </a:solidFill>
              </a:rPr>
              <a:t>GOALS</a:t>
            </a:r>
          </a:p>
        </p:txBody>
      </p:sp>
      <p:sp>
        <p:nvSpPr>
          <p:cNvPr id="9219" name="Rectangle 3"/>
          <p:cNvSpPr>
            <a:spLocks noGrp="1" noChangeArrowheads="1"/>
          </p:cNvSpPr>
          <p:nvPr>
            <p:ph type="body" sz="half" idx="1"/>
          </p:nvPr>
        </p:nvSpPr>
        <p:spPr>
          <a:xfrm>
            <a:off x="152400" y="1676400"/>
            <a:ext cx="5334000" cy="5105400"/>
          </a:xfrm>
          <a:noFill/>
        </p:spPr>
        <p:txBody>
          <a:bodyPr lIns="92075" tIns="46038" rIns="92075" bIns="46038"/>
          <a:lstStyle/>
          <a:p>
            <a:pPr eaLnBrk="1" hangingPunct="1">
              <a:buFontTx/>
              <a:buNone/>
            </a:pPr>
            <a:r>
              <a:rPr lang="en-US" altLang="en-US" sz="4000" smtClean="0">
                <a:solidFill>
                  <a:srgbClr val="FFFF00"/>
                </a:solidFill>
              </a:rPr>
              <a:t>  </a:t>
            </a:r>
            <a:r>
              <a:rPr lang="en-US" altLang="en-US" sz="4000" smtClean="0">
                <a:solidFill>
                  <a:schemeClr val="bg1"/>
                </a:solidFill>
              </a:rPr>
              <a:t>A study at UCLA discovered:</a:t>
            </a:r>
          </a:p>
          <a:p>
            <a:pPr lvl="1" eaLnBrk="1" hangingPunct="1">
              <a:buFontTx/>
              <a:buNone/>
            </a:pPr>
            <a:r>
              <a:rPr lang="en-US" altLang="en-US" sz="3400" smtClean="0">
                <a:solidFill>
                  <a:srgbClr val="FFFF00"/>
                </a:solidFill>
              </a:rPr>
              <a:t>  Goal-setters with a plan of action average </a:t>
            </a:r>
            <a:r>
              <a:rPr lang="en-US" altLang="en-US" sz="3400" smtClean="0">
                <a:solidFill>
                  <a:schemeClr val="bg1"/>
                </a:solidFill>
              </a:rPr>
              <a:t>$7,401</a:t>
            </a:r>
            <a:r>
              <a:rPr lang="en-US" altLang="en-US" sz="3400" smtClean="0">
                <a:solidFill>
                  <a:srgbClr val="FFFF00"/>
                </a:solidFill>
              </a:rPr>
              <a:t> per month income</a:t>
            </a:r>
          </a:p>
          <a:p>
            <a:pPr lvl="1" eaLnBrk="1" hangingPunct="1">
              <a:buFontTx/>
              <a:buNone/>
            </a:pPr>
            <a:r>
              <a:rPr lang="en-US" altLang="en-US" sz="3400" smtClean="0">
                <a:solidFill>
                  <a:schemeClr val="bg1"/>
                </a:solidFill>
              </a:rPr>
              <a:t>  without goals, </a:t>
            </a:r>
            <a:r>
              <a:rPr lang="en-US" altLang="en-US" sz="3400" smtClean="0">
                <a:solidFill>
                  <a:srgbClr val="FFFF00"/>
                </a:solidFill>
              </a:rPr>
              <a:t>$3,397</a:t>
            </a:r>
            <a:r>
              <a:rPr lang="en-US" altLang="en-US" sz="3400" smtClean="0">
                <a:solidFill>
                  <a:schemeClr val="bg1"/>
                </a:solidFill>
              </a:rPr>
              <a:t> per month income.</a:t>
            </a:r>
          </a:p>
        </p:txBody>
      </p:sp>
      <p:graphicFrame>
        <p:nvGraphicFramePr>
          <p:cNvPr id="2050" name="Object 4"/>
          <p:cNvGraphicFramePr>
            <a:graphicFrameLocks/>
          </p:cNvGraphicFramePr>
          <p:nvPr>
            <p:ph type="clipArt" sz="half" idx="2"/>
          </p:nvPr>
        </p:nvGraphicFramePr>
        <p:xfrm>
          <a:off x="5562600" y="2225675"/>
          <a:ext cx="3505200" cy="3511550"/>
        </p:xfrm>
        <a:graphic>
          <a:graphicData uri="http://schemas.openxmlformats.org/presentationml/2006/ole">
            <mc:AlternateContent xmlns:mc="http://schemas.openxmlformats.org/markup-compatibility/2006">
              <mc:Choice xmlns:v="urn:schemas-microsoft-com:vml" Requires="v">
                <p:oleObj spid="_x0000_s2053" name="ClipArt" r:id="rId3" imgW="3660480" imgH="3300120" progId="MS_ClipArt_Gallery.2">
                  <p:embed/>
                </p:oleObj>
              </mc:Choice>
              <mc:Fallback>
                <p:oleObj name="ClipArt" r:id="rId3" imgW="3660480" imgH="3300120" progId="MS_ClipArt_Gallery.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225675"/>
                        <a:ext cx="3505200" cy="3511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strips(downRight)">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strips(downRight)">
                                      <p:cBhvr>
                                        <p:cTn id="12" dur="500"/>
                                        <p:tgtEl>
                                          <p:spTgt spid="9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strips(downRight)">
                                      <p:cBhvr>
                                        <p:cTn id="17" dur="5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TotalTime>
  <Words>1748</Words>
  <Application>Microsoft Office PowerPoint</Application>
  <PresentationFormat>On-screen Show (4:3)</PresentationFormat>
  <Paragraphs>262</Paragraphs>
  <Slides>66</Slides>
  <Notes>16</Notes>
  <HiddenSlides>0</HiddenSlides>
  <MMClips>1</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69" baseType="lpstr">
      <vt:lpstr>Arial</vt:lpstr>
      <vt:lpstr>Default Design</vt:lpstr>
      <vt:lpstr>ClipArt</vt:lpstr>
      <vt:lpstr>Being a person of purpose!</vt:lpstr>
      <vt:lpstr>                GOALS</vt:lpstr>
      <vt:lpstr>GOALS –  FROM THE BEGINNING</vt:lpstr>
      <vt:lpstr>GENESIS 3:15</vt:lpstr>
      <vt:lpstr>JESUS’ GOAL FOR HIMSELF</vt:lpstr>
      <vt:lpstr>JESUS’ GOAL FOR HIS DISCIPLES</vt:lpstr>
      <vt:lpstr>PAUL - II COR. 5:9</vt:lpstr>
      <vt:lpstr>GOALS</vt:lpstr>
      <vt:lpstr>GOALS</vt:lpstr>
      <vt:lpstr>                   GOALS</vt:lpstr>
      <vt:lpstr>GOALS</vt:lpstr>
      <vt:lpstr>GOALS</vt:lpstr>
      <vt:lpstr>GOALS</vt:lpstr>
      <vt:lpstr>Characteristics of Goals</vt:lpstr>
      <vt:lpstr>Characteristics of Goals</vt:lpstr>
      <vt:lpstr>Characteristics of Goals</vt:lpstr>
      <vt:lpstr>Characteristics of Goals</vt:lpstr>
      <vt:lpstr>Characteristics of Goals</vt:lpstr>
      <vt:lpstr>Characteristics of Goals</vt:lpstr>
      <vt:lpstr>Characteristics of Goals</vt:lpstr>
      <vt:lpstr>Characteristics of Goals</vt:lpstr>
      <vt:lpstr>Two Interviews by Barbara Walters</vt:lpstr>
      <vt:lpstr>Two Interviews by Barbara Walters</vt:lpstr>
      <vt:lpstr>Two Interviews by Barbara Walters</vt:lpstr>
      <vt:lpstr>The Four Steps to Qualifying Goals</vt:lpstr>
      <vt:lpstr>The Four Steps to Qualifying Goals</vt:lpstr>
      <vt:lpstr>The Four Steps to Qualifying Goals</vt:lpstr>
      <vt:lpstr>             Basic 6</vt:lpstr>
      <vt:lpstr>Basic 6</vt:lpstr>
      <vt:lpstr>Zig Ziglar</vt:lpstr>
      <vt:lpstr>PowerPoint Presentation</vt:lpstr>
      <vt:lpstr>A trip to Acapulco</vt:lpstr>
      <vt:lpstr>       Step One:</vt:lpstr>
      <vt:lpstr>Step Two:</vt:lpstr>
      <vt:lpstr>Step Three:</vt:lpstr>
      <vt:lpstr>Step Four:</vt:lpstr>
      <vt:lpstr>Step Five:</vt:lpstr>
      <vt:lpstr>Step Six:</vt:lpstr>
      <vt:lpstr>Step Seven:</vt:lpstr>
      <vt:lpstr>PowerPoint Presentation</vt:lpstr>
      <vt:lpstr>PowerPoint Presentation</vt:lpstr>
      <vt:lpstr>The productivity factors that make a difference are:</vt:lpstr>
      <vt:lpstr>The little things make a difference!</vt:lpstr>
      <vt:lpstr>The Little Things:</vt:lpstr>
      <vt:lpstr>The Little Things:</vt:lpstr>
      <vt:lpstr>The Little Things:</vt:lpstr>
      <vt:lpstr>The Little Things:</vt:lpstr>
      <vt:lpstr>Think About It!!!</vt:lpstr>
      <vt:lpstr>“Desire Changes the Hot Water of Mediocrity into the Steam of SUCCESS!!</vt:lpstr>
      <vt:lpstr>Bumble Bees</vt:lpstr>
      <vt:lpstr>Intelligent Ignorance</vt:lpstr>
      <vt:lpstr>Jacob Schick</vt:lpstr>
      <vt:lpstr>Charles Kettering</vt:lpstr>
      <vt:lpstr>What is the Wisdom of the Ages?</vt:lpstr>
      <vt:lpstr>Work is the foundation of all business, the source of all prosperity, the parent of genius.  Work can do more to advance youth than his own parents be they ever so wealthy...</vt:lpstr>
      <vt:lpstr>it is represented in the humblest savings, laid in the foundation of every fortune.  It is this act that gives life its savor, but it must be loved before it can bestow its greatest blessings...</vt:lpstr>
      <vt:lpstr>and achieve its greatest ends.  When loved, work makes life sweet, purposeful and fruitful.</vt:lpstr>
      <vt:lpstr>Dr. Dale</vt:lpstr>
      <vt:lpstr>Wise Balloon Salesman:</vt:lpstr>
      <vt:lpstr>Zig Ziglar</vt:lpstr>
      <vt:lpstr>In the game of life those who follow through will end up the biggest winners of all!!</vt:lpstr>
      <vt:lpstr>CHALLENGES…WHEN OVERCOME MAKE LIFE RICH AND MEMORABLE.</vt:lpstr>
      <vt:lpstr>PowerPoint Presentation</vt:lpstr>
      <vt:lpstr>SIR EDMUND HILLARY</vt:lpstr>
      <vt:lpstr>WHAT DO WE LEARN...</vt:lpstr>
      <vt:lpstr>PowerPoint Presentation</vt:lpstr>
    </vt:vector>
  </TitlesOfParts>
  <Company>Concordia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a person of purpose!</dc:title>
  <dc:creator>Dean Marvin Vieselmeyer</dc:creator>
  <cp:lastModifiedBy>Vieselmeyer, Dean</cp:lastModifiedBy>
  <cp:revision>125</cp:revision>
  <dcterms:created xsi:type="dcterms:W3CDTF">2002-05-12T17:33:59Z</dcterms:created>
  <dcterms:modified xsi:type="dcterms:W3CDTF">2023-01-31T03:21:45Z</dcterms:modified>
</cp:coreProperties>
</file>