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/>
    <p:restoredTop sz="94671"/>
  </p:normalViewPr>
  <p:slideViewPr>
    <p:cSldViewPr>
      <p:cViewPr varScale="1">
        <p:scale>
          <a:sx n="91" d="100"/>
          <a:sy n="91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9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9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1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1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9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7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8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8993-23B7-4638-9101-DC4264C34148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2709E-ECD1-4A2A-A080-252FBDA5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0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result for market share of major beer firms 201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71" b="251"/>
          <a:stretch/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7654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www.nbwa.org/sites/default/files/Market-Share-of-Brewers-201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9102436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24690" y="2320636"/>
            <a:ext cx="8714509" cy="103216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2836718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67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aalaa alsmayri</cp:lastModifiedBy>
  <cp:revision>2</cp:revision>
  <dcterms:created xsi:type="dcterms:W3CDTF">2017-04-05T20:14:24Z</dcterms:created>
  <dcterms:modified xsi:type="dcterms:W3CDTF">2017-11-04T18:07:33Z</dcterms:modified>
</cp:coreProperties>
</file>