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73" r:id="rId5"/>
    <p:sldId id="268" r:id="rId6"/>
    <p:sldId id="272" r:id="rId7"/>
    <p:sldId id="261" r:id="rId8"/>
    <p:sldId id="267" r:id="rId9"/>
    <p:sldId id="259" r:id="rId10"/>
    <p:sldId id="277" r:id="rId11"/>
    <p:sldId id="278" r:id="rId12"/>
    <p:sldId id="279" r:id="rId13"/>
    <p:sldId id="274" r:id="rId14"/>
    <p:sldId id="275" r:id="rId15"/>
    <p:sldId id="285" r:id="rId16"/>
    <p:sldId id="280" r:id="rId17"/>
    <p:sldId id="276" r:id="rId18"/>
    <p:sldId id="282" r:id="rId19"/>
    <p:sldId id="281" r:id="rId20"/>
    <p:sldId id="283" r:id="rId21"/>
    <p:sldId id="284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esun Nam" initials="H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26.jpeg"/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6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jpeg"/><Relationship Id="rId5" Type="http://schemas.openxmlformats.org/officeDocument/2006/relationships/image" Target="../media/image30.png"/><Relationship Id="rId4" Type="http://schemas.openxmlformats.org/officeDocument/2006/relationships/image" Target="../media/image32.jpeg"/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96587-EACD-4266-B292-39B51F439B5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EF2C3D-F9F6-4D52-9313-1362C6D83643}">
      <dgm:prSet/>
      <dgm:spPr/>
      <dgm:t>
        <a:bodyPr/>
        <a:lstStyle/>
        <a:p>
          <a:r>
            <a:rPr lang="en-US"/>
            <a:t>A Sentence-by-Sentence Look at the Introductory Paragraph</a:t>
          </a:r>
        </a:p>
      </dgm:t>
    </dgm:pt>
    <dgm:pt modelId="{A3563E32-5004-4A87-B6D9-AE2DE4D9D872}" cxnId="{938D8823-0BCD-4747-8B86-160492391920}" type="parTrans">
      <dgm:prSet/>
      <dgm:spPr/>
      <dgm:t>
        <a:bodyPr/>
        <a:lstStyle/>
        <a:p>
          <a:endParaRPr lang="en-US"/>
        </a:p>
      </dgm:t>
    </dgm:pt>
    <dgm:pt modelId="{0D42FA1E-34B5-4776-9D8D-326F43148A8D}" cxnId="{938D8823-0BCD-4747-8B86-160492391920}" type="sibTrans">
      <dgm:prSet/>
      <dgm:spPr/>
      <dgm:t>
        <a:bodyPr/>
        <a:lstStyle/>
        <a:p>
          <a:endParaRPr lang="en-US"/>
        </a:p>
      </dgm:t>
    </dgm:pt>
    <dgm:pt modelId="{74A8DBC2-A47D-44E2-B9C7-06C02CDDC17F}">
      <dgm:prSet/>
      <dgm:spPr/>
      <dgm:t>
        <a:bodyPr/>
        <a:lstStyle/>
        <a:p>
          <a:r>
            <a:rPr lang="en-US" dirty="0"/>
            <a:t>Introduction of Author (</a:t>
          </a:r>
          <a:r>
            <a:rPr lang="en-US" u="sng" dirty="0"/>
            <a:t>Credibility</a:t>
          </a:r>
          <a:r>
            <a:rPr lang="en-US" dirty="0"/>
            <a:t>) vs. credibility rating</a:t>
          </a:r>
        </a:p>
      </dgm:t>
    </dgm:pt>
    <dgm:pt modelId="{7F869758-4FEC-4E30-BD1D-CB150A74F4F7}" cxnId="{4D91F490-E2C7-48B6-92AA-21F630D80952}" type="parTrans">
      <dgm:prSet/>
      <dgm:spPr/>
      <dgm:t>
        <a:bodyPr/>
        <a:lstStyle/>
        <a:p>
          <a:endParaRPr lang="en-US"/>
        </a:p>
      </dgm:t>
    </dgm:pt>
    <dgm:pt modelId="{52F66A15-19BD-42D5-B0F4-05DB49594E0C}" cxnId="{4D91F490-E2C7-48B6-92AA-21F630D80952}" type="sibTrans">
      <dgm:prSet/>
      <dgm:spPr/>
      <dgm:t>
        <a:bodyPr/>
        <a:lstStyle/>
        <a:p>
          <a:endParaRPr lang="en-US"/>
        </a:p>
      </dgm:t>
    </dgm:pt>
    <dgm:pt modelId="{033DD135-62CF-4F26-9D4D-61C0441CE354}">
      <dgm:prSet/>
      <dgm:spPr/>
      <dgm:t>
        <a:bodyPr/>
        <a:lstStyle/>
        <a:p>
          <a:r>
            <a:rPr lang="en-US"/>
            <a:t>Topic Sentence </a:t>
          </a:r>
        </a:p>
      </dgm:t>
    </dgm:pt>
    <dgm:pt modelId="{ADB00C52-919A-4F0C-B73E-95F8E94E88C7}" cxnId="{BBD55A38-A7BC-4A7B-B41F-E5F17543F854}" type="parTrans">
      <dgm:prSet/>
      <dgm:spPr/>
      <dgm:t>
        <a:bodyPr/>
        <a:lstStyle/>
        <a:p>
          <a:endParaRPr lang="en-US"/>
        </a:p>
      </dgm:t>
    </dgm:pt>
    <dgm:pt modelId="{3EA0EE57-CD15-471E-8A67-16800B8E457C}" cxnId="{BBD55A38-A7BC-4A7B-B41F-E5F17543F854}" type="sibTrans">
      <dgm:prSet/>
      <dgm:spPr/>
      <dgm:t>
        <a:bodyPr/>
        <a:lstStyle/>
        <a:p>
          <a:endParaRPr lang="en-US"/>
        </a:p>
      </dgm:t>
    </dgm:pt>
    <dgm:pt modelId="{4A897167-F0FE-419C-9E8B-B345F8942100}">
      <dgm:prSet/>
      <dgm:spPr/>
      <dgm:t>
        <a:bodyPr/>
        <a:lstStyle/>
        <a:p>
          <a:r>
            <a:rPr lang="en-US"/>
            <a:t>Thesis Statement (Overall evaluation using </a:t>
          </a:r>
          <a:r>
            <a:rPr lang="en-US" u="sng"/>
            <a:t>evaluative criteria</a:t>
          </a:r>
          <a:r>
            <a:rPr lang="en-US"/>
            <a:t>)</a:t>
          </a:r>
        </a:p>
      </dgm:t>
    </dgm:pt>
    <dgm:pt modelId="{59433F3C-D71F-48FC-8617-A83370B54103}" cxnId="{CF6364BD-83D0-4025-A208-50C662C8B4B5}" type="parTrans">
      <dgm:prSet/>
      <dgm:spPr/>
      <dgm:t>
        <a:bodyPr/>
        <a:lstStyle/>
        <a:p>
          <a:endParaRPr lang="en-US"/>
        </a:p>
      </dgm:t>
    </dgm:pt>
    <dgm:pt modelId="{59C9320D-69B4-4727-8530-6EC36B92026C}" cxnId="{CF6364BD-83D0-4025-A208-50C662C8B4B5}" type="sibTrans">
      <dgm:prSet/>
      <dgm:spPr/>
      <dgm:t>
        <a:bodyPr/>
        <a:lstStyle/>
        <a:p>
          <a:endParaRPr lang="en-US"/>
        </a:p>
      </dgm:t>
    </dgm:pt>
    <dgm:pt modelId="{6F1208D1-68EA-4A2F-AB2C-F94E422E252E}" type="pres">
      <dgm:prSet presAssocID="{8C996587-EACD-4266-B292-39B51F439B53}" presName="linear" presStyleCnt="0">
        <dgm:presLayoutVars>
          <dgm:dir/>
          <dgm:animLvl val="lvl"/>
          <dgm:resizeHandles val="exact"/>
        </dgm:presLayoutVars>
      </dgm:prSet>
      <dgm:spPr/>
    </dgm:pt>
    <dgm:pt modelId="{941162BD-0233-4F46-8C0F-A6863F92A255}" type="pres">
      <dgm:prSet presAssocID="{17EF2C3D-F9F6-4D52-9313-1362C6D83643}" presName="parentLin" presStyleCnt="0"/>
      <dgm:spPr/>
    </dgm:pt>
    <dgm:pt modelId="{0083B534-6163-461B-8D5D-34A2F66CFB37}" type="pres">
      <dgm:prSet presAssocID="{17EF2C3D-F9F6-4D52-9313-1362C6D83643}" presName="parentLeftMargin" presStyleLbl="node1" presStyleIdx="0" presStyleCnt="4"/>
      <dgm:spPr/>
    </dgm:pt>
    <dgm:pt modelId="{649C4A48-A64A-4C06-A6A0-C9B5EEDA93C3}" type="pres">
      <dgm:prSet presAssocID="{17EF2C3D-F9F6-4D52-9313-1362C6D836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684E825-DF4D-4BC2-A5C1-43976BBE7223}" type="pres">
      <dgm:prSet presAssocID="{17EF2C3D-F9F6-4D52-9313-1362C6D83643}" presName="negativeSpace" presStyleCnt="0"/>
      <dgm:spPr/>
    </dgm:pt>
    <dgm:pt modelId="{A82FD956-E0AF-4ED7-B405-4F0F72209198}" type="pres">
      <dgm:prSet presAssocID="{17EF2C3D-F9F6-4D52-9313-1362C6D83643}" presName="childText" presStyleLbl="conFgAcc1" presStyleIdx="0" presStyleCnt="4">
        <dgm:presLayoutVars>
          <dgm:bulletEnabled val="1"/>
        </dgm:presLayoutVars>
      </dgm:prSet>
      <dgm:spPr/>
    </dgm:pt>
    <dgm:pt modelId="{345E21F6-A9C4-43A5-BA4B-A7D5A54A4DC4}" type="pres">
      <dgm:prSet presAssocID="{0D42FA1E-34B5-4776-9D8D-326F43148A8D}" presName="spaceBetweenRectangles" presStyleCnt="0"/>
      <dgm:spPr/>
    </dgm:pt>
    <dgm:pt modelId="{74C8A2D8-5BEF-441F-9746-A8B12C5A948A}" type="pres">
      <dgm:prSet presAssocID="{74A8DBC2-A47D-44E2-B9C7-06C02CDDC17F}" presName="parentLin" presStyleCnt="0"/>
      <dgm:spPr/>
    </dgm:pt>
    <dgm:pt modelId="{4F63FB80-D229-4CEE-BD01-4BAD2F140C0F}" type="pres">
      <dgm:prSet presAssocID="{74A8DBC2-A47D-44E2-B9C7-06C02CDDC17F}" presName="parentLeftMargin" presStyleLbl="node1" presStyleIdx="0" presStyleCnt="4"/>
      <dgm:spPr/>
    </dgm:pt>
    <dgm:pt modelId="{30E090E7-5F6D-41C7-8489-D729AF42FD09}" type="pres">
      <dgm:prSet presAssocID="{74A8DBC2-A47D-44E2-B9C7-06C02CDDC17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2CCAA18-84AC-40A8-A175-AADED5012A0B}" type="pres">
      <dgm:prSet presAssocID="{74A8DBC2-A47D-44E2-B9C7-06C02CDDC17F}" presName="negativeSpace" presStyleCnt="0"/>
      <dgm:spPr/>
    </dgm:pt>
    <dgm:pt modelId="{B1AB3CE8-3BF9-419D-B0BA-758992D6D8C6}" type="pres">
      <dgm:prSet presAssocID="{74A8DBC2-A47D-44E2-B9C7-06C02CDDC17F}" presName="childText" presStyleLbl="conFgAcc1" presStyleIdx="1" presStyleCnt="4">
        <dgm:presLayoutVars>
          <dgm:bulletEnabled val="1"/>
        </dgm:presLayoutVars>
      </dgm:prSet>
      <dgm:spPr/>
    </dgm:pt>
    <dgm:pt modelId="{A5616D3F-20FC-42D8-A40B-1D81D431406C}" type="pres">
      <dgm:prSet presAssocID="{52F66A15-19BD-42D5-B0F4-05DB49594E0C}" presName="spaceBetweenRectangles" presStyleCnt="0"/>
      <dgm:spPr/>
    </dgm:pt>
    <dgm:pt modelId="{5FCE18C9-0807-4B9E-BEDC-1B4F952AEDA1}" type="pres">
      <dgm:prSet presAssocID="{033DD135-62CF-4F26-9D4D-61C0441CE354}" presName="parentLin" presStyleCnt="0"/>
      <dgm:spPr/>
    </dgm:pt>
    <dgm:pt modelId="{38F79280-C554-474F-A8DD-A21F6BA1FA75}" type="pres">
      <dgm:prSet presAssocID="{033DD135-62CF-4F26-9D4D-61C0441CE354}" presName="parentLeftMargin" presStyleLbl="node1" presStyleIdx="1" presStyleCnt="4"/>
      <dgm:spPr/>
    </dgm:pt>
    <dgm:pt modelId="{35C2EF1E-E890-4818-AEE7-A396B9CAD595}" type="pres">
      <dgm:prSet presAssocID="{033DD135-62CF-4F26-9D4D-61C0441CE3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4C7B65B-A757-4437-87BA-B58FB72900DE}" type="pres">
      <dgm:prSet presAssocID="{033DD135-62CF-4F26-9D4D-61C0441CE354}" presName="negativeSpace" presStyleCnt="0"/>
      <dgm:spPr/>
    </dgm:pt>
    <dgm:pt modelId="{B7359548-985A-47C4-BBA4-83602A4C184A}" type="pres">
      <dgm:prSet presAssocID="{033DD135-62CF-4F26-9D4D-61C0441CE354}" presName="childText" presStyleLbl="conFgAcc1" presStyleIdx="2" presStyleCnt="4">
        <dgm:presLayoutVars>
          <dgm:bulletEnabled val="1"/>
        </dgm:presLayoutVars>
      </dgm:prSet>
      <dgm:spPr/>
    </dgm:pt>
    <dgm:pt modelId="{1EEB2A2A-365B-4174-9E12-0A8DC88CD5C0}" type="pres">
      <dgm:prSet presAssocID="{3EA0EE57-CD15-471E-8A67-16800B8E457C}" presName="spaceBetweenRectangles" presStyleCnt="0"/>
      <dgm:spPr/>
    </dgm:pt>
    <dgm:pt modelId="{64E34467-B28F-4CCC-901D-7471CF087CF8}" type="pres">
      <dgm:prSet presAssocID="{4A897167-F0FE-419C-9E8B-B345F8942100}" presName="parentLin" presStyleCnt="0"/>
      <dgm:spPr/>
    </dgm:pt>
    <dgm:pt modelId="{53F45A60-E319-4B1C-BBEC-DC603979DEB8}" type="pres">
      <dgm:prSet presAssocID="{4A897167-F0FE-419C-9E8B-B345F8942100}" presName="parentLeftMargin" presStyleLbl="node1" presStyleIdx="2" presStyleCnt="4"/>
      <dgm:spPr/>
    </dgm:pt>
    <dgm:pt modelId="{6E8C4C42-498B-448D-9963-09FB10077EA4}" type="pres">
      <dgm:prSet presAssocID="{4A897167-F0FE-419C-9E8B-B345F894210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7E3C30E-E3D7-4B8E-A3FA-26A32B1ACC19}" type="pres">
      <dgm:prSet presAssocID="{4A897167-F0FE-419C-9E8B-B345F8942100}" presName="negativeSpace" presStyleCnt="0"/>
      <dgm:spPr/>
    </dgm:pt>
    <dgm:pt modelId="{FC3FA5AA-42E7-4794-8F98-200A45C30FC0}" type="pres">
      <dgm:prSet presAssocID="{4A897167-F0FE-419C-9E8B-B345F894210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4CE009-F865-44FC-9446-2585998AD244}" type="presOf" srcId="{74A8DBC2-A47D-44E2-B9C7-06C02CDDC17F}" destId="{4F63FB80-D229-4CEE-BD01-4BAD2F140C0F}" srcOrd="0" destOrd="0" presId="urn:microsoft.com/office/officeart/2005/8/layout/list1"/>
    <dgm:cxn modelId="{938D8823-0BCD-4747-8B86-160492391920}" srcId="{8C996587-EACD-4266-B292-39B51F439B53}" destId="{17EF2C3D-F9F6-4D52-9313-1362C6D83643}" srcOrd="0" destOrd="0" parTransId="{A3563E32-5004-4A87-B6D9-AE2DE4D9D872}" sibTransId="{0D42FA1E-34B5-4776-9D8D-326F43148A8D}"/>
    <dgm:cxn modelId="{50AA6028-7B19-4EFD-AF35-F78A57FB0854}" type="presOf" srcId="{033DD135-62CF-4F26-9D4D-61C0441CE354}" destId="{35C2EF1E-E890-4818-AEE7-A396B9CAD595}" srcOrd="1" destOrd="0" presId="urn:microsoft.com/office/officeart/2005/8/layout/list1"/>
    <dgm:cxn modelId="{BBD55A38-A7BC-4A7B-B41F-E5F17543F854}" srcId="{8C996587-EACD-4266-B292-39B51F439B53}" destId="{033DD135-62CF-4F26-9D4D-61C0441CE354}" srcOrd="2" destOrd="0" parTransId="{ADB00C52-919A-4F0C-B73E-95F8E94E88C7}" sibTransId="{3EA0EE57-CD15-471E-8A67-16800B8E457C}"/>
    <dgm:cxn modelId="{357F733B-3324-46DB-B16A-7F2DEAEEBC68}" type="presOf" srcId="{8C996587-EACD-4266-B292-39B51F439B53}" destId="{6F1208D1-68EA-4A2F-AB2C-F94E422E252E}" srcOrd="0" destOrd="0" presId="urn:microsoft.com/office/officeart/2005/8/layout/list1"/>
    <dgm:cxn modelId="{E63C2544-14D9-442A-9971-3BA570C910A3}" type="presOf" srcId="{74A8DBC2-A47D-44E2-B9C7-06C02CDDC17F}" destId="{30E090E7-5F6D-41C7-8489-D729AF42FD09}" srcOrd="1" destOrd="0" presId="urn:microsoft.com/office/officeart/2005/8/layout/list1"/>
    <dgm:cxn modelId="{704C4745-59C7-45F8-B162-58A0B432D41C}" type="presOf" srcId="{033DD135-62CF-4F26-9D4D-61C0441CE354}" destId="{38F79280-C554-474F-A8DD-A21F6BA1FA75}" srcOrd="0" destOrd="0" presId="urn:microsoft.com/office/officeart/2005/8/layout/list1"/>
    <dgm:cxn modelId="{0C9B544D-D7BF-4CC2-9831-3811557BDBCD}" type="presOf" srcId="{17EF2C3D-F9F6-4D52-9313-1362C6D83643}" destId="{649C4A48-A64A-4C06-A6A0-C9B5EEDA93C3}" srcOrd="1" destOrd="0" presId="urn:microsoft.com/office/officeart/2005/8/layout/list1"/>
    <dgm:cxn modelId="{889DC85A-61B3-4DCA-9F0D-7D62D8E0802C}" type="presOf" srcId="{4A897167-F0FE-419C-9E8B-B345F8942100}" destId="{53F45A60-E319-4B1C-BBEC-DC603979DEB8}" srcOrd="0" destOrd="0" presId="urn:microsoft.com/office/officeart/2005/8/layout/list1"/>
    <dgm:cxn modelId="{4D91F490-E2C7-48B6-92AA-21F630D80952}" srcId="{8C996587-EACD-4266-B292-39B51F439B53}" destId="{74A8DBC2-A47D-44E2-B9C7-06C02CDDC17F}" srcOrd="1" destOrd="0" parTransId="{7F869758-4FEC-4E30-BD1D-CB150A74F4F7}" sibTransId="{52F66A15-19BD-42D5-B0F4-05DB49594E0C}"/>
    <dgm:cxn modelId="{CF6364BD-83D0-4025-A208-50C662C8B4B5}" srcId="{8C996587-EACD-4266-B292-39B51F439B53}" destId="{4A897167-F0FE-419C-9E8B-B345F8942100}" srcOrd="3" destOrd="0" parTransId="{59433F3C-D71F-48FC-8617-A83370B54103}" sibTransId="{59C9320D-69B4-4727-8530-6EC36B92026C}"/>
    <dgm:cxn modelId="{66BA4ECD-0873-4D6B-B80E-363A4041646D}" type="presOf" srcId="{17EF2C3D-F9F6-4D52-9313-1362C6D83643}" destId="{0083B534-6163-461B-8D5D-34A2F66CFB37}" srcOrd="0" destOrd="0" presId="urn:microsoft.com/office/officeart/2005/8/layout/list1"/>
    <dgm:cxn modelId="{5974E8E5-BA14-4CFC-A93A-461ACCC2C274}" type="presOf" srcId="{4A897167-F0FE-419C-9E8B-B345F8942100}" destId="{6E8C4C42-498B-448D-9963-09FB10077EA4}" srcOrd="1" destOrd="0" presId="urn:microsoft.com/office/officeart/2005/8/layout/list1"/>
    <dgm:cxn modelId="{01F9C54D-B826-40A0-9857-D09DD635BD6C}" type="presParOf" srcId="{6F1208D1-68EA-4A2F-AB2C-F94E422E252E}" destId="{941162BD-0233-4F46-8C0F-A6863F92A255}" srcOrd="0" destOrd="0" presId="urn:microsoft.com/office/officeart/2005/8/layout/list1"/>
    <dgm:cxn modelId="{AD691DE0-196B-43A3-B59A-8C29EA9C2784}" type="presParOf" srcId="{941162BD-0233-4F46-8C0F-A6863F92A255}" destId="{0083B534-6163-461B-8D5D-34A2F66CFB37}" srcOrd="0" destOrd="0" presId="urn:microsoft.com/office/officeart/2005/8/layout/list1"/>
    <dgm:cxn modelId="{E51E2F22-09BD-4F9B-B1A0-0C020955ED55}" type="presParOf" srcId="{941162BD-0233-4F46-8C0F-A6863F92A255}" destId="{649C4A48-A64A-4C06-A6A0-C9B5EEDA93C3}" srcOrd="1" destOrd="0" presId="urn:microsoft.com/office/officeart/2005/8/layout/list1"/>
    <dgm:cxn modelId="{600FF6B8-2D4F-448F-B3D7-6A3600EFAEB9}" type="presParOf" srcId="{6F1208D1-68EA-4A2F-AB2C-F94E422E252E}" destId="{1684E825-DF4D-4BC2-A5C1-43976BBE7223}" srcOrd="1" destOrd="0" presId="urn:microsoft.com/office/officeart/2005/8/layout/list1"/>
    <dgm:cxn modelId="{71FBBCC7-12D3-4133-84E3-5E55B84CDB94}" type="presParOf" srcId="{6F1208D1-68EA-4A2F-AB2C-F94E422E252E}" destId="{A82FD956-E0AF-4ED7-B405-4F0F72209198}" srcOrd="2" destOrd="0" presId="urn:microsoft.com/office/officeart/2005/8/layout/list1"/>
    <dgm:cxn modelId="{767A0F5D-1C67-41DC-A685-C7394CABE97F}" type="presParOf" srcId="{6F1208D1-68EA-4A2F-AB2C-F94E422E252E}" destId="{345E21F6-A9C4-43A5-BA4B-A7D5A54A4DC4}" srcOrd="3" destOrd="0" presId="urn:microsoft.com/office/officeart/2005/8/layout/list1"/>
    <dgm:cxn modelId="{EF4C7175-8EBC-4569-8FA3-E64B009AE1F9}" type="presParOf" srcId="{6F1208D1-68EA-4A2F-AB2C-F94E422E252E}" destId="{74C8A2D8-5BEF-441F-9746-A8B12C5A948A}" srcOrd="4" destOrd="0" presId="urn:microsoft.com/office/officeart/2005/8/layout/list1"/>
    <dgm:cxn modelId="{FA6E70DB-A011-459F-A446-B08C1C7A14B3}" type="presParOf" srcId="{74C8A2D8-5BEF-441F-9746-A8B12C5A948A}" destId="{4F63FB80-D229-4CEE-BD01-4BAD2F140C0F}" srcOrd="0" destOrd="0" presId="urn:microsoft.com/office/officeart/2005/8/layout/list1"/>
    <dgm:cxn modelId="{7CABF19A-20AD-4CB8-AC81-3582DE6298B1}" type="presParOf" srcId="{74C8A2D8-5BEF-441F-9746-A8B12C5A948A}" destId="{30E090E7-5F6D-41C7-8489-D729AF42FD09}" srcOrd="1" destOrd="0" presId="urn:microsoft.com/office/officeart/2005/8/layout/list1"/>
    <dgm:cxn modelId="{FC313004-402F-462C-8838-4710CAEB8A1B}" type="presParOf" srcId="{6F1208D1-68EA-4A2F-AB2C-F94E422E252E}" destId="{C2CCAA18-84AC-40A8-A175-AADED5012A0B}" srcOrd="5" destOrd="0" presId="urn:microsoft.com/office/officeart/2005/8/layout/list1"/>
    <dgm:cxn modelId="{60BC4B03-142F-4421-B1A5-85DB7425F6D9}" type="presParOf" srcId="{6F1208D1-68EA-4A2F-AB2C-F94E422E252E}" destId="{B1AB3CE8-3BF9-419D-B0BA-758992D6D8C6}" srcOrd="6" destOrd="0" presId="urn:microsoft.com/office/officeart/2005/8/layout/list1"/>
    <dgm:cxn modelId="{2CA4563D-E54D-43CE-95AA-125275DA4C4E}" type="presParOf" srcId="{6F1208D1-68EA-4A2F-AB2C-F94E422E252E}" destId="{A5616D3F-20FC-42D8-A40B-1D81D431406C}" srcOrd="7" destOrd="0" presId="urn:microsoft.com/office/officeart/2005/8/layout/list1"/>
    <dgm:cxn modelId="{1D50AC26-07E9-4A60-A439-B3FE3F8FADA5}" type="presParOf" srcId="{6F1208D1-68EA-4A2F-AB2C-F94E422E252E}" destId="{5FCE18C9-0807-4B9E-BEDC-1B4F952AEDA1}" srcOrd="8" destOrd="0" presId="urn:microsoft.com/office/officeart/2005/8/layout/list1"/>
    <dgm:cxn modelId="{01959BD0-3E31-4537-9265-3A3B1244E28E}" type="presParOf" srcId="{5FCE18C9-0807-4B9E-BEDC-1B4F952AEDA1}" destId="{38F79280-C554-474F-A8DD-A21F6BA1FA75}" srcOrd="0" destOrd="0" presId="urn:microsoft.com/office/officeart/2005/8/layout/list1"/>
    <dgm:cxn modelId="{EE788DC7-6D17-472D-9731-E014DBA83FFB}" type="presParOf" srcId="{5FCE18C9-0807-4B9E-BEDC-1B4F952AEDA1}" destId="{35C2EF1E-E890-4818-AEE7-A396B9CAD595}" srcOrd="1" destOrd="0" presId="urn:microsoft.com/office/officeart/2005/8/layout/list1"/>
    <dgm:cxn modelId="{A5192708-D420-4937-9D7B-66B2CC1761D1}" type="presParOf" srcId="{6F1208D1-68EA-4A2F-AB2C-F94E422E252E}" destId="{B4C7B65B-A757-4437-87BA-B58FB72900DE}" srcOrd="9" destOrd="0" presId="urn:microsoft.com/office/officeart/2005/8/layout/list1"/>
    <dgm:cxn modelId="{BCD5F4B0-2445-4FBA-966A-2682C82F7801}" type="presParOf" srcId="{6F1208D1-68EA-4A2F-AB2C-F94E422E252E}" destId="{B7359548-985A-47C4-BBA4-83602A4C184A}" srcOrd="10" destOrd="0" presId="urn:microsoft.com/office/officeart/2005/8/layout/list1"/>
    <dgm:cxn modelId="{76B85A0C-CEB0-4FDB-8453-1C9146B8B618}" type="presParOf" srcId="{6F1208D1-68EA-4A2F-AB2C-F94E422E252E}" destId="{1EEB2A2A-365B-4174-9E12-0A8DC88CD5C0}" srcOrd="11" destOrd="0" presId="urn:microsoft.com/office/officeart/2005/8/layout/list1"/>
    <dgm:cxn modelId="{231B89D6-E157-437A-AA6F-97B5EFB52343}" type="presParOf" srcId="{6F1208D1-68EA-4A2F-AB2C-F94E422E252E}" destId="{64E34467-B28F-4CCC-901D-7471CF087CF8}" srcOrd="12" destOrd="0" presId="urn:microsoft.com/office/officeart/2005/8/layout/list1"/>
    <dgm:cxn modelId="{11F912AD-6FFC-4BBF-BA96-99BBCC4D8A70}" type="presParOf" srcId="{64E34467-B28F-4CCC-901D-7471CF087CF8}" destId="{53F45A60-E319-4B1C-BBEC-DC603979DEB8}" srcOrd="0" destOrd="0" presId="urn:microsoft.com/office/officeart/2005/8/layout/list1"/>
    <dgm:cxn modelId="{3FB9D28C-3F69-4DAD-8C1C-A893A9DA424E}" type="presParOf" srcId="{64E34467-B28F-4CCC-901D-7471CF087CF8}" destId="{6E8C4C42-498B-448D-9963-09FB10077EA4}" srcOrd="1" destOrd="0" presId="urn:microsoft.com/office/officeart/2005/8/layout/list1"/>
    <dgm:cxn modelId="{3D6C0EB8-04D8-4C02-8443-CA7E731DEB7A}" type="presParOf" srcId="{6F1208D1-68EA-4A2F-AB2C-F94E422E252E}" destId="{67E3C30E-E3D7-4B8E-A3FA-26A32B1ACC19}" srcOrd="13" destOrd="0" presId="urn:microsoft.com/office/officeart/2005/8/layout/list1"/>
    <dgm:cxn modelId="{38FADDDE-8ABC-46B8-BFBD-1D0783F39241}" type="presParOf" srcId="{6F1208D1-68EA-4A2F-AB2C-F94E422E252E}" destId="{FC3FA5AA-42E7-4794-8F98-200A45C30FC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C4E0E-49B6-4E22-AAE2-D1D8C1071304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B6B393-B7CD-4FCE-B4E9-1CF00BC4B47C}">
      <dgm:prSet/>
      <dgm:spPr/>
      <dgm:t>
        <a:bodyPr/>
        <a:lstStyle/>
        <a:p>
          <a:r>
            <a:rPr lang="en-US"/>
            <a:t>Begin</a:t>
          </a:r>
        </a:p>
      </dgm:t>
    </dgm:pt>
    <dgm:pt modelId="{603CF35F-6BCC-47E7-B9D8-08FB6234D0D4}" cxnId="{AB171CB0-37B7-416D-9248-486C293795A6}" type="parTrans">
      <dgm:prSet/>
      <dgm:spPr/>
      <dgm:t>
        <a:bodyPr/>
        <a:lstStyle/>
        <a:p>
          <a:endParaRPr lang="en-US"/>
        </a:p>
      </dgm:t>
    </dgm:pt>
    <dgm:pt modelId="{706E7A5A-8D7E-4985-B7A2-D5493910B9CD}" cxnId="{AB171CB0-37B7-416D-9248-486C293795A6}" type="sibTrans">
      <dgm:prSet/>
      <dgm:spPr/>
      <dgm:t>
        <a:bodyPr/>
        <a:lstStyle/>
        <a:p>
          <a:endParaRPr lang="en-US"/>
        </a:p>
      </dgm:t>
    </dgm:pt>
    <dgm:pt modelId="{39A9E8B6-E343-4F2A-9E8F-C44FABD1F4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Begin with the bibliographic information of the article in proper APA format</a:t>
          </a:r>
        </a:p>
      </dgm:t>
    </dgm:pt>
    <dgm:pt modelId="{8C57B849-4AAD-46DB-9EBF-131B73A965BD}" cxnId="{0AA909CA-7A52-41A5-B32F-0183094AC14C}" type="parTrans">
      <dgm:prSet/>
      <dgm:spPr/>
      <dgm:t>
        <a:bodyPr/>
        <a:lstStyle/>
        <a:p>
          <a:endParaRPr lang="en-US"/>
        </a:p>
      </dgm:t>
    </dgm:pt>
    <dgm:pt modelId="{88727AF5-6419-4F4A-85E7-9ADDF10165CE}" cxnId="{0AA909CA-7A52-41A5-B32F-0183094AC14C}" type="sibTrans">
      <dgm:prSet/>
      <dgm:spPr/>
      <dgm:t>
        <a:bodyPr/>
        <a:lstStyle/>
        <a:p>
          <a:endParaRPr lang="en-US"/>
        </a:p>
      </dgm:t>
    </dgm:pt>
    <dgm:pt modelId="{5743E884-C14F-443B-8AA5-A34D010C87C6}">
      <dgm:prSet/>
      <dgm:spPr/>
      <dgm:t>
        <a:bodyPr/>
        <a:lstStyle/>
        <a:p>
          <a:r>
            <a:rPr lang="en-US"/>
            <a:t>Introduce</a:t>
          </a:r>
        </a:p>
      </dgm:t>
    </dgm:pt>
    <dgm:pt modelId="{DDC772C4-EE2D-498A-B455-C8313C159C96}" cxnId="{F8D7D981-0CA7-46E6-B745-9936B4B7BB83}" type="parTrans">
      <dgm:prSet/>
      <dgm:spPr/>
      <dgm:t>
        <a:bodyPr/>
        <a:lstStyle/>
        <a:p>
          <a:endParaRPr lang="en-US"/>
        </a:p>
      </dgm:t>
    </dgm:pt>
    <dgm:pt modelId="{45A2C4BF-CB64-44F0-9467-2DB63CD8163C}" cxnId="{F8D7D981-0CA7-46E6-B745-9936B4B7BB83}" type="sibTrans">
      <dgm:prSet/>
      <dgm:spPr/>
      <dgm:t>
        <a:bodyPr/>
        <a:lstStyle/>
        <a:p>
          <a:endParaRPr lang="en-US"/>
        </a:p>
      </dgm:t>
    </dgm:pt>
    <dgm:pt modelId="{8FF309CF-C6A0-48DC-92B8-17C7AE5193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Introduce the article’s main idea. Include your evaluative thesis here.</a:t>
          </a:r>
        </a:p>
      </dgm:t>
    </dgm:pt>
    <dgm:pt modelId="{86487837-E30A-4B18-AA98-97E179D8A4E3}" cxnId="{87B75736-44C1-4BB7-BF23-8145F1D04769}" type="parTrans">
      <dgm:prSet/>
      <dgm:spPr/>
      <dgm:t>
        <a:bodyPr/>
        <a:lstStyle/>
        <a:p>
          <a:endParaRPr lang="en-US"/>
        </a:p>
      </dgm:t>
    </dgm:pt>
    <dgm:pt modelId="{3296867C-17D0-4143-A6E7-FA18256BA2BB}" cxnId="{87B75736-44C1-4BB7-BF23-8145F1D04769}" type="sibTrans">
      <dgm:prSet/>
      <dgm:spPr/>
      <dgm:t>
        <a:bodyPr/>
        <a:lstStyle/>
        <a:p>
          <a:endParaRPr lang="en-US"/>
        </a:p>
      </dgm:t>
    </dgm:pt>
    <dgm:pt modelId="{2607390F-7341-4E2B-A6FC-3364456F05D3}">
      <dgm:prSet/>
      <dgm:spPr/>
      <dgm:t>
        <a:bodyPr/>
        <a:lstStyle/>
        <a:p>
          <a:r>
            <a:rPr lang="en-US"/>
            <a:t>Summarize</a:t>
          </a:r>
        </a:p>
      </dgm:t>
    </dgm:pt>
    <dgm:pt modelId="{892EFFD3-A8B7-42AB-8B5F-3C8625677A1E}" cxnId="{AAEF93C2-02FD-4244-8AAE-15C3480C8940}" type="parTrans">
      <dgm:prSet/>
      <dgm:spPr/>
      <dgm:t>
        <a:bodyPr/>
        <a:lstStyle/>
        <a:p>
          <a:endParaRPr lang="en-US"/>
        </a:p>
      </dgm:t>
    </dgm:pt>
    <dgm:pt modelId="{8A6678C8-7AA4-45E0-9F57-CBF2A2F8F1D4}" cxnId="{AAEF93C2-02FD-4244-8AAE-15C3480C8940}" type="sibTrans">
      <dgm:prSet/>
      <dgm:spPr/>
      <dgm:t>
        <a:bodyPr/>
        <a:lstStyle/>
        <a:p>
          <a:endParaRPr lang="en-US"/>
        </a:p>
      </dgm:t>
    </dgm:pt>
    <dgm:pt modelId="{5E436C2D-EB96-452C-8525-F547A035D0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Summarize the article in a succinct way in one paragraph </a:t>
          </a:r>
        </a:p>
      </dgm:t>
    </dgm:pt>
    <dgm:pt modelId="{4E79EC65-4607-46A5-A4AD-6D753CD3DC5C}" cxnId="{31271806-9157-43D8-871F-E4587EF1D5ED}" type="parTrans">
      <dgm:prSet/>
      <dgm:spPr/>
      <dgm:t>
        <a:bodyPr/>
        <a:lstStyle/>
        <a:p>
          <a:endParaRPr lang="en-US"/>
        </a:p>
      </dgm:t>
    </dgm:pt>
    <dgm:pt modelId="{57BCB216-1C66-4107-8097-753513F95AD1}" cxnId="{31271806-9157-43D8-871F-E4587EF1D5ED}" type="sibTrans">
      <dgm:prSet/>
      <dgm:spPr/>
      <dgm:t>
        <a:bodyPr/>
        <a:lstStyle/>
        <a:p>
          <a:endParaRPr lang="en-US"/>
        </a:p>
      </dgm:t>
    </dgm:pt>
    <dgm:pt modelId="{A771AB4E-C7C4-4D6F-BDBC-B00206EBAB20}">
      <dgm:prSet/>
      <dgm:spPr/>
      <dgm:t>
        <a:bodyPr/>
        <a:lstStyle/>
        <a:p>
          <a:r>
            <a:rPr lang="en-US"/>
            <a:t>Evaluate</a:t>
          </a:r>
        </a:p>
      </dgm:t>
    </dgm:pt>
    <dgm:pt modelId="{F56D2D12-98A7-4032-B312-1B1DCAB79526}" cxnId="{1C89A93A-DAD2-45DF-9CAA-AB2545995A7E}" type="parTrans">
      <dgm:prSet/>
      <dgm:spPr/>
      <dgm:t>
        <a:bodyPr/>
        <a:lstStyle/>
        <a:p>
          <a:endParaRPr lang="en-US"/>
        </a:p>
      </dgm:t>
    </dgm:pt>
    <dgm:pt modelId="{EBAE9D31-38FF-412E-A763-703572B845E8}" cxnId="{1C89A93A-DAD2-45DF-9CAA-AB2545995A7E}" type="sibTrans">
      <dgm:prSet/>
      <dgm:spPr/>
      <dgm:t>
        <a:bodyPr/>
        <a:lstStyle/>
        <a:p>
          <a:endParaRPr lang="en-US"/>
        </a:p>
      </dgm:t>
    </dgm:pt>
    <dgm:pt modelId="{376B2F2A-F190-49FB-A090-1638346E34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Evaluate the strengths and weaknesses of the article in 3 evaluative body paragraphs </a:t>
          </a:r>
        </a:p>
      </dgm:t>
    </dgm:pt>
    <dgm:pt modelId="{81118E89-8D61-4E0C-BD96-E55051303C71}" cxnId="{1D28515E-6529-4B79-A5FE-20C873DE94F9}" type="parTrans">
      <dgm:prSet/>
      <dgm:spPr/>
      <dgm:t>
        <a:bodyPr/>
        <a:lstStyle/>
        <a:p>
          <a:endParaRPr lang="en-US"/>
        </a:p>
      </dgm:t>
    </dgm:pt>
    <dgm:pt modelId="{C9F4DBB0-96E6-46F7-9257-A0EA08A23A15}" cxnId="{1D28515E-6529-4B79-A5FE-20C873DE94F9}" type="sibTrans">
      <dgm:prSet/>
      <dgm:spPr/>
      <dgm:t>
        <a:bodyPr/>
        <a:lstStyle/>
        <a:p>
          <a:endParaRPr lang="en-US"/>
        </a:p>
      </dgm:t>
    </dgm:pt>
    <dgm:pt modelId="{2F30570C-30B9-4CAD-9357-9EFD9EA0140E}">
      <dgm:prSet/>
      <dgm:spPr/>
      <dgm:t>
        <a:bodyPr/>
        <a:lstStyle/>
        <a:p>
          <a:r>
            <a:rPr lang="en-US"/>
            <a:t>Conclude</a:t>
          </a:r>
        </a:p>
      </dgm:t>
    </dgm:pt>
    <dgm:pt modelId="{DC986E95-798B-48D2-AAA5-8F90DB4FFE9F}" cxnId="{1FF991F2-6FE6-4101-85E7-143767526E8C}" type="parTrans">
      <dgm:prSet/>
      <dgm:spPr/>
      <dgm:t>
        <a:bodyPr/>
        <a:lstStyle/>
        <a:p>
          <a:endParaRPr lang="en-US"/>
        </a:p>
      </dgm:t>
    </dgm:pt>
    <dgm:pt modelId="{C7335E45-7513-4C3A-B277-FD15835D11D5}" cxnId="{1FF991F2-6FE6-4101-85E7-143767526E8C}" type="sibTrans">
      <dgm:prSet/>
      <dgm:spPr/>
      <dgm:t>
        <a:bodyPr/>
        <a:lstStyle/>
        <a:p>
          <a:endParaRPr lang="en-US"/>
        </a:p>
      </dgm:t>
    </dgm:pt>
    <dgm:pt modelId="{697F7F2A-E83E-4E65-9E3D-43A9363BA6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Conclude your findings by adding a general recommendation</a:t>
          </a:r>
        </a:p>
      </dgm:t>
    </dgm:pt>
    <dgm:pt modelId="{4D65407C-B35F-45AD-B5A1-3C2860E4C466}" cxnId="{18A990DB-79D2-4209-9C8A-473322CA66C1}" type="parTrans">
      <dgm:prSet/>
      <dgm:spPr/>
      <dgm:t>
        <a:bodyPr/>
        <a:lstStyle/>
        <a:p>
          <a:endParaRPr lang="en-US"/>
        </a:p>
      </dgm:t>
    </dgm:pt>
    <dgm:pt modelId="{67AE9747-2578-4A90-BBFA-AF7A3423A370}" cxnId="{18A990DB-79D2-4209-9C8A-473322CA66C1}" type="sibTrans">
      <dgm:prSet/>
      <dgm:spPr/>
      <dgm:t>
        <a:bodyPr/>
        <a:lstStyle/>
        <a:p>
          <a:endParaRPr lang="en-US"/>
        </a:p>
      </dgm:t>
    </dgm:pt>
    <dgm:pt modelId="{9C70476A-DA0A-4CDF-8313-87013497DC15}" type="pres">
      <dgm:prSet presAssocID="{160C4E0E-49B6-4E22-AAE2-D1D8C1071304}" presName="linearFlow" presStyleCnt="0">
        <dgm:presLayoutVars>
          <dgm:dir/>
          <dgm:animLvl val="lvl"/>
          <dgm:resizeHandles val="exact"/>
        </dgm:presLayoutVars>
      </dgm:prSet>
      <dgm:spPr/>
    </dgm:pt>
    <dgm:pt modelId="{0F904532-8412-4929-9B73-F38DC521D56B}" type="pres">
      <dgm:prSet presAssocID="{49B6B393-B7CD-4FCE-B4E9-1CF00BC4B47C}" presName="composite" presStyleCnt="0"/>
      <dgm:spPr/>
    </dgm:pt>
    <dgm:pt modelId="{C00C4939-F6F5-4AAB-A084-745AB65897B1}" type="pres">
      <dgm:prSet presAssocID="{49B6B393-B7CD-4FCE-B4E9-1CF00BC4B47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5BA5BF1-4EC5-4E13-9458-C8E3F4E123F0}" type="pres">
      <dgm:prSet presAssocID="{49B6B393-B7CD-4FCE-B4E9-1CF00BC4B47C}" presName="descendantText" presStyleLbl="alignAcc1" presStyleIdx="0" presStyleCnt="5">
        <dgm:presLayoutVars>
          <dgm:bulletEnabled val="1"/>
        </dgm:presLayoutVars>
      </dgm:prSet>
      <dgm:spPr/>
    </dgm:pt>
    <dgm:pt modelId="{690F636E-0C68-4CCB-81E9-E7D510B112F9}" type="pres">
      <dgm:prSet presAssocID="{706E7A5A-8D7E-4985-B7A2-D5493910B9CD}" presName="sp" presStyleCnt="0"/>
      <dgm:spPr/>
    </dgm:pt>
    <dgm:pt modelId="{FB2FBB79-7DA1-4AEE-BDC4-B57F7AA9D1F1}" type="pres">
      <dgm:prSet presAssocID="{5743E884-C14F-443B-8AA5-A34D010C87C6}" presName="composite" presStyleCnt="0"/>
      <dgm:spPr/>
    </dgm:pt>
    <dgm:pt modelId="{0C00AB43-926A-49A8-ADAD-F3B9ABD62BE4}" type="pres">
      <dgm:prSet presAssocID="{5743E884-C14F-443B-8AA5-A34D010C87C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95A9372-80C2-42A4-BCC9-8767F67A790B}" type="pres">
      <dgm:prSet presAssocID="{5743E884-C14F-443B-8AA5-A34D010C87C6}" presName="descendantText" presStyleLbl="alignAcc1" presStyleIdx="1" presStyleCnt="5">
        <dgm:presLayoutVars>
          <dgm:bulletEnabled val="1"/>
        </dgm:presLayoutVars>
      </dgm:prSet>
      <dgm:spPr/>
    </dgm:pt>
    <dgm:pt modelId="{58BC8C62-A223-40A5-AE43-B487C67B92A7}" type="pres">
      <dgm:prSet presAssocID="{45A2C4BF-CB64-44F0-9467-2DB63CD8163C}" presName="sp" presStyleCnt="0"/>
      <dgm:spPr/>
    </dgm:pt>
    <dgm:pt modelId="{D9757D4D-4463-45DC-A2A9-364AA06BB047}" type="pres">
      <dgm:prSet presAssocID="{2607390F-7341-4E2B-A6FC-3364456F05D3}" presName="composite" presStyleCnt="0"/>
      <dgm:spPr/>
    </dgm:pt>
    <dgm:pt modelId="{035C3D49-4604-409E-95B8-9FEC609EED6C}" type="pres">
      <dgm:prSet presAssocID="{2607390F-7341-4E2B-A6FC-3364456F05D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0788F9E-1FD5-4FFA-8EC7-0C355B765233}" type="pres">
      <dgm:prSet presAssocID="{2607390F-7341-4E2B-A6FC-3364456F05D3}" presName="descendantText" presStyleLbl="alignAcc1" presStyleIdx="2" presStyleCnt="5">
        <dgm:presLayoutVars>
          <dgm:bulletEnabled val="1"/>
        </dgm:presLayoutVars>
      </dgm:prSet>
      <dgm:spPr/>
    </dgm:pt>
    <dgm:pt modelId="{59571926-1C9F-4B5D-B334-4C255E7B66E8}" type="pres">
      <dgm:prSet presAssocID="{8A6678C8-7AA4-45E0-9F57-CBF2A2F8F1D4}" presName="sp" presStyleCnt="0"/>
      <dgm:spPr/>
    </dgm:pt>
    <dgm:pt modelId="{1A3745E8-2E29-48FC-878C-BE277862B8F3}" type="pres">
      <dgm:prSet presAssocID="{A771AB4E-C7C4-4D6F-BDBC-B00206EBAB20}" presName="composite" presStyleCnt="0"/>
      <dgm:spPr/>
    </dgm:pt>
    <dgm:pt modelId="{BE40C939-A4CB-4A3A-83B5-75A66D508419}" type="pres">
      <dgm:prSet presAssocID="{A771AB4E-C7C4-4D6F-BDBC-B00206EBAB2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5DA26F9-5725-4683-BE24-5F0EB294F10F}" type="pres">
      <dgm:prSet presAssocID="{A771AB4E-C7C4-4D6F-BDBC-B00206EBAB20}" presName="descendantText" presStyleLbl="alignAcc1" presStyleIdx="3" presStyleCnt="5">
        <dgm:presLayoutVars>
          <dgm:bulletEnabled val="1"/>
        </dgm:presLayoutVars>
      </dgm:prSet>
      <dgm:spPr/>
    </dgm:pt>
    <dgm:pt modelId="{FEAD9F40-CB1F-4C72-94FE-EF5AF14641CB}" type="pres">
      <dgm:prSet presAssocID="{EBAE9D31-38FF-412E-A763-703572B845E8}" presName="sp" presStyleCnt="0"/>
      <dgm:spPr/>
    </dgm:pt>
    <dgm:pt modelId="{A40D6E97-60A3-496D-893D-F6125890F099}" type="pres">
      <dgm:prSet presAssocID="{2F30570C-30B9-4CAD-9357-9EFD9EA0140E}" presName="composite" presStyleCnt="0"/>
      <dgm:spPr/>
    </dgm:pt>
    <dgm:pt modelId="{48E27AF6-218D-43C2-B1BB-AFDA52F73945}" type="pres">
      <dgm:prSet presAssocID="{2F30570C-30B9-4CAD-9357-9EFD9EA0140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DF151CC-8972-4F20-9BB1-065BC0D3C39E}" type="pres">
      <dgm:prSet presAssocID="{2F30570C-30B9-4CAD-9357-9EFD9EA0140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9F8E702-99CC-486E-A6E3-3EA43AA46AC8}" type="presOf" srcId="{49B6B393-B7CD-4FCE-B4E9-1CF00BC4B47C}" destId="{C00C4939-F6F5-4AAB-A084-745AB65897B1}" srcOrd="0" destOrd="0" presId="urn:microsoft.com/office/officeart/2005/8/layout/chevron2"/>
    <dgm:cxn modelId="{31271806-9157-43D8-871F-E4587EF1D5ED}" srcId="{2607390F-7341-4E2B-A6FC-3364456F05D3}" destId="{5E436C2D-EB96-452C-8525-F547A035D0F4}" srcOrd="0" destOrd="0" parTransId="{4E79EC65-4607-46A5-A4AD-6D753CD3DC5C}" sibTransId="{57BCB216-1C66-4107-8097-753513F95AD1}"/>
    <dgm:cxn modelId="{45FC9510-CEE3-4601-8232-955B98FE726F}" type="presOf" srcId="{A771AB4E-C7C4-4D6F-BDBC-B00206EBAB20}" destId="{BE40C939-A4CB-4A3A-83B5-75A66D508419}" srcOrd="0" destOrd="0" presId="urn:microsoft.com/office/officeart/2005/8/layout/chevron2"/>
    <dgm:cxn modelId="{2AF6E82C-689A-418F-8ADC-1BC9FF42BFE5}" type="presOf" srcId="{39A9E8B6-E343-4F2A-9E8F-C44FABD1F44E}" destId="{C5BA5BF1-4EC5-4E13-9458-C8E3F4E123F0}" srcOrd="0" destOrd="0" presId="urn:microsoft.com/office/officeart/2005/8/layout/chevron2"/>
    <dgm:cxn modelId="{18592A36-B53B-43E2-A808-3903DC1E43F7}" type="presOf" srcId="{2607390F-7341-4E2B-A6FC-3364456F05D3}" destId="{035C3D49-4604-409E-95B8-9FEC609EED6C}" srcOrd="0" destOrd="0" presId="urn:microsoft.com/office/officeart/2005/8/layout/chevron2"/>
    <dgm:cxn modelId="{87B75736-44C1-4BB7-BF23-8145F1D04769}" srcId="{5743E884-C14F-443B-8AA5-A34D010C87C6}" destId="{8FF309CF-C6A0-48DC-92B8-17C7AE51933C}" srcOrd="0" destOrd="0" parTransId="{86487837-E30A-4B18-AA98-97E179D8A4E3}" sibTransId="{3296867C-17D0-4143-A6E7-FA18256BA2BB}"/>
    <dgm:cxn modelId="{1C89A93A-DAD2-45DF-9CAA-AB2545995A7E}" srcId="{160C4E0E-49B6-4E22-AAE2-D1D8C1071304}" destId="{A771AB4E-C7C4-4D6F-BDBC-B00206EBAB20}" srcOrd="3" destOrd="0" parTransId="{F56D2D12-98A7-4032-B312-1B1DCAB79526}" sibTransId="{EBAE9D31-38FF-412E-A763-703572B845E8}"/>
    <dgm:cxn modelId="{1D28515E-6529-4B79-A5FE-20C873DE94F9}" srcId="{A771AB4E-C7C4-4D6F-BDBC-B00206EBAB20}" destId="{376B2F2A-F190-49FB-A090-1638346E342C}" srcOrd="0" destOrd="0" parTransId="{81118E89-8D61-4E0C-BD96-E55051303C71}" sibTransId="{C9F4DBB0-96E6-46F7-9257-A0EA08A23A15}"/>
    <dgm:cxn modelId="{D9AF1F4B-C4A2-4029-84ED-756CF4AE2E53}" type="presOf" srcId="{8FF309CF-C6A0-48DC-92B8-17C7AE51933C}" destId="{595A9372-80C2-42A4-BCC9-8767F67A790B}" srcOrd="0" destOrd="0" presId="urn:microsoft.com/office/officeart/2005/8/layout/chevron2"/>
    <dgm:cxn modelId="{F8D7D981-0CA7-46E6-B745-9936B4B7BB83}" srcId="{160C4E0E-49B6-4E22-AAE2-D1D8C1071304}" destId="{5743E884-C14F-443B-8AA5-A34D010C87C6}" srcOrd="1" destOrd="0" parTransId="{DDC772C4-EE2D-498A-B455-C8313C159C96}" sibTransId="{45A2C4BF-CB64-44F0-9467-2DB63CD8163C}"/>
    <dgm:cxn modelId="{FD398487-2D82-4234-9D61-068185EE4DFC}" type="presOf" srcId="{697F7F2A-E83E-4E65-9E3D-43A9363BA69E}" destId="{5DF151CC-8972-4F20-9BB1-065BC0D3C39E}" srcOrd="0" destOrd="0" presId="urn:microsoft.com/office/officeart/2005/8/layout/chevron2"/>
    <dgm:cxn modelId="{6955FC90-93F6-471B-A6D9-F01E8D3A1348}" type="presOf" srcId="{160C4E0E-49B6-4E22-AAE2-D1D8C1071304}" destId="{9C70476A-DA0A-4CDF-8313-87013497DC15}" srcOrd="0" destOrd="0" presId="urn:microsoft.com/office/officeart/2005/8/layout/chevron2"/>
    <dgm:cxn modelId="{3326FCAB-66FC-49F2-BF55-BE03C17FE04E}" type="presOf" srcId="{5743E884-C14F-443B-8AA5-A34D010C87C6}" destId="{0C00AB43-926A-49A8-ADAD-F3B9ABD62BE4}" srcOrd="0" destOrd="0" presId="urn:microsoft.com/office/officeart/2005/8/layout/chevron2"/>
    <dgm:cxn modelId="{AB171CB0-37B7-416D-9248-486C293795A6}" srcId="{160C4E0E-49B6-4E22-AAE2-D1D8C1071304}" destId="{49B6B393-B7CD-4FCE-B4E9-1CF00BC4B47C}" srcOrd="0" destOrd="0" parTransId="{603CF35F-6BCC-47E7-B9D8-08FB6234D0D4}" sibTransId="{706E7A5A-8D7E-4985-B7A2-D5493910B9CD}"/>
    <dgm:cxn modelId="{A1A83FBD-F43B-4469-A267-D5063B358EBD}" type="presOf" srcId="{5E436C2D-EB96-452C-8525-F547A035D0F4}" destId="{C0788F9E-1FD5-4FFA-8EC7-0C355B765233}" srcOrd="0" destOrd="0" presId="urn:microsoft.com/office/officeart/2005/8/layout/chevron2"/>
    <dgm:cxn modelId="{AAEF93C2-02FD-4244-8AAE-15C3480C8940}" srcId="{160C4E0E-49B6-4E22-AAE2-D1D8C1071304}" destId="{2607390F-7341-4E2B-A6FC-3364456F05D3}" srcOrd="2" destOrd="0" parTransId="{892EFFD3-A8B7-42AB-8B5F-3C8625677A1E}" sibTransId="{8A6678C8-7AA4-45E0-9F57-CBF2A2F8F1D4}"/>
    <dgm:cxn modelId="{0AA909CA-7A52-41A5-B32F-0183094AC14C}" srcId="{49B6B393-B7CD-4FCE-B4E9-1CF00BC4B47C}" destId="{39A9E8B6-E343-4F2A-9E8F-C44FABD1F44E}" srcOrd="0" destOrd="0" parTransId="{8C57B849-4AAD-46DB-9EBF-131B73A965BD}" sibTransId="{88727AF5-6419-4F4A-85E7-9ADDF10165CE}"/>
    <dgm:cxn modelId="{18A990DB-79D2-4209-9C8A-473322CA66C1}" srcId="{2F30570C-30B9-4CAD-9357-9EFD9EA0140E}" destId="{697F7F2A-E83E-4E65-9E3D-43A9363BA69E}" srcOrd="0" destOrd="0" parTransId="{4D65407C-B35F-45AD-B5A1-3C2860E4C466}" sibTransId="{67AE9747-2578-4A90-BBFA-AF7A3423A370}"/>
    <dgm:cxn modelId="{F4FE3EEB-0E60-41DB-8101-FDC2871B236A}" type="presOf" srcId="{376B2F2A-F190-49FB-A090-1638346E342C}" destId="{55DA26F9-5725-4683-BE24-5F0EB294F10F}" srcOrd="0" destOrd="0" presId="urn:microsoft.com/office/officeart/2005/8/layout/chevron2"/>
    <dgm:cxn modelId="{1FF991F2-6FE6-4101-85E7-143767526E8C}" srcId="{160C4E0E-49B6-4E22-AAE2-D1D8C1071304}" destId="{2F30570C-30B9-4CAD-9357-9EFD9EA0140E}" srcOrd="4" destOrd="0" parTransId="{DC986E95-798B-48D2-AAA5-8F90DB4FFE9F}" sibTransId="{C7335E45-7513-4C3A-B277-FD15835D11D5}"/>
    <dgm:cxn modelId="{6ADF9EF4-9399-4B78-800E-AB1E01A4DDC5}" type="presOf" srcId="{2F30570C-30B9-4CAD-9357-9EFD9EA0140E}" destId="{48E27AF6-218D-43C2-B1BB-AFDA52F73945}" srcOrd="0" destOrd="0" presId="urn:microsoft.com/office/officeart/2005/8/layout/chevron2"/>
    <dgm:cxn modelId="{B995402E-B910-411B-B96C-78D9C58E6502}" type="presParOf" srcId="{9C70476A-DA0A-4CDF-8313-87013497DC15}" destId="{0F904532-8412-4929-9B73-F38DC521D56B}" srcOrd="0" destOrd="0" presId="urn:microsoft.com/office/officeart/2005/8/layout/chevron2"/>
    <dgm:cxn modelId="{FDE074F3-E5BE-455F-B539-1C0C6C19BDEE}" type="presParOf" srcId="{0F904532-8412-4929-9B73-F38DC521D56B}" destId="{C00C4939-F6F5-4AAB-A084-745AB65897B1}" srcOrd="0" destOrd="0" presId="urn:microsoft.com/office/officeart/2005/8/layout/chevron2"/>
    <dgm:cxn modelId="{6109E6AA-2B47-4A17-B7C7-594E4EDD0303}" type="presParOf" srcId="{0F904532-8412-4929-9B73-F38DC521D56B}" destId="{C5BA5BF1-4EC5-4E13-9458-C8E3F4E123F0}" srcOrd="1" destOrd="0" presId="urn:microsoft.com/office/officeart/2005/8/layout/chevron2"/>
    <dgm:cxn modelId="{EE9E82CE-81EC-4AD9-8B6B-2B79759AD48E}" type="presParOf" srcId="{9C70476A-DA0A-4CDF-8313-87013497DC15}" destId="{690F636E-0C68-4CCB-81E9-E7D510B112F9}" srcOrd="1" destOrd="0" presId="urn:microsoft.com/office/officeart/2005/8/layout/chevron2"/>
    <dgm:cxn modelId="{16EA1B85-6D07-42ED-BBB3-7ED359F9518F}" type="presParOf" srcId="{9C70476A-DA0A-4CDF-8313-87013497DC15}" destId="{FB2FBB79-7DA1-4AEE-BDC4-B57F7AA9D1F1}" srcOrd="2" destOrd="0" presId="urn:microsoft.com/office/officeart/2005/8/layout/chevron2"/>
    <dgm:cxn modelId="{D212E56F-7F9B-47D3-A085-DDAB35A9C393}" type="presParOf" srcId="{FB2FBB79-7DA1-4AEE-BDC4-B57F7AA9D1F1}" destId="{0C00AB43-926A-49A8-ADAD-F3B9ABD62BE4}" srcOrd="0" destOrd="0" presId="urn:microsoft.com/office/officeart/2005/8/layout/chevron2"/>
    <dgm:cxn modelId="{E9701D43-95B8-41A0-81EB-3BC353267684}" type="presParOf" srcId="{FB2FBB79-7DA1-4AEE-BDC4-B57F7AA9D1F1}" destId="{595A9372-80C2-42A4-BCC9-8767F67A790B}" srcOrd="1" destOrd="0" presId="urn:microsoft.com/office/officeart/2005/8/layout/chevron2"/>
    <dgm:cxn modelId="{2107F4CC-8FC4-4A8F-8C4A-0EDFCBA0E7E0}" type="presParOf" srcId="{9C70476A-DA0A-4CDF-8313-87013497DC15}" destId="{58BC8C62-A223-40A5-AE43-B487C67B92A7}" srcOrd="3" destOrd="0" presId="urn:microsoft.com/office/officeart/2005/8/layout/chevron2"/>
    <dgm:cxn modelId="{9D504841-022F-4529-BC03-D0CCB570B689}" type="presParOf" srcId="{9C70476A-DA0A-4CDF-8313-87013497DC15}" destId="{D9757D4D-4463-45DC-A2A9-364AA06BB047}" srcOrd="4" destOrd="0" presId="urn:microsoft.com/office/officeart/2005/8/layout/chevron2"/>
    <dgm:cxn modelId="{6A2080B3-236C-4AF2-B74D-2D99DC30E784}" type="presParOf" srcId="{D9757D4D-4463-45DC-A2A9-364AA06BB047}" destId="{035C3D49-4604-409E-95B8-9FEC609EED6C}" srcOrd="0" destOrd="0" presId="urn:microsoft.com/office/officeart/2005/8/layout/chevron2"/>
    <dgm:cxn modelId="{FC60C540-8FE9-435A-8A13-00EA25A37897}" type="presParOf" srcId="{D9757D4D-4463-45DC-A2A9-364AA06BB047}" destId="{C0788F9E-1FD5-4FFA-8EC7-0C355B765233}" srcOrd="1" destOrd="0" presId="urn:microsoft.com/office/officeart/2005/8/layout/chevron2"/>
    <dgm:cxn modelId="{F17E8297-0CD2-41E2-9328-0B98FD38D239}" type="presParOf" srcId="{9C70476A-DA0A-4CDF-8313-87013497DC15}" destId="{59571926-1C9F-4B5D-B334-4C255E7B66E8}" srcOrd="5" destOrd="0" presId="urn:microsoft.com/office/officeart/2005/8/layout/chevron2"/>
    <dgm:cxn modelId="{F2D40468-B941-4BDB-976A-A51E4B171C76}" type="presParOf" srcId="{9C70476A-DA0A-4CDF-8313-87013497DC15}" destId="{1A3745E8-2E29-48FC-878C-BE277862B8F3}" srcOrd="6" destOrd="0" presId="urn:microsoft.com/office/officeart/2005/8/layout/chevron2"/>
    <dgm:cxn modelId="{0F10985F-2E9B-4B00-85DC-06A07759FFE0}" type="presParOf" srcId="{1A3745E8-2E29-48FC-878C-BE277862B8F3}" destId="{BE40C939-A4CB-4A3A-83B5-75A66D508419}" srcOrd="0" destOrd="0" presId="urn:microsoft.com/office/officeart/2005/8/layout/chevron2"/>
    <dgm:cxn modelId="{84B8EF18-78B5-4D50-9FD5-3BCA67C6929F}" type="presParOf" srcId="{1A3745E8-2E29-48FC-878C-BE277862B8F3}" destId="{55DA26F9-5725-4683-BE24-5F0EB294F10F}" srcOrd="1" destOrd="0" presId="urn:microsoft.com/office/officeart/2005/8/layout/chevron2"/>
    <dgm:cxn modelId="{5FDE67DA-C3B5-4FC0-B857-72CF9B406728}" type="presParOf" srcId="{9C70476A-DA0A-4CDF-8313-87013497DC15}" destId="{FEAD9F40-CB1F-4C72-94FE-EF5AF14641CB}" srcOrd="7" destOrd="0" presId="urn:microsoft.com/office/officeart/2005/8/layout/chevron2"/>
    <dgm:cxn modelId="{D4CC388B-D239-4EE2-BD1D-72B971C89B4F}" type="presParOf" srcId="{9C70476A-DA0A-4CDF-8313-87013497DC15}" destId="{A40D6E97-60A3-496D-893D-F6125890F099}" srcOrd="8" destOrd="0" presId="urn:microsoft.com/office/officeart/2005/8/layout/chevron2"/>
    <dgm:cxn modelId="{D18F04EE-06B5-4E5F-88D1-BA93B7E87B15}" type="presParOf" srcId="{A40D6E97-60A3-496D-893D-F6125890F099}" destId="{48E27AF6-218D-43C2-B1BB-AFDA52F73945}" srcOrd="0" destOrd="0" presId="urn:microsoft.com/office/officeart/2005/8/layout/chevron2"/>
    <dgm:cxn modelId="{7C49CB54-1CCA-4543-9281-5833882C691F}" type="presParOf" srcId="{A40D6E97-60A3-496D-893D-F6125890F099}" destId="{5DF151CC-8972-4F20-9BB1-065BC0D3C3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18C9C-7662-40F5-A1E7-9CDCC10AEF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89A5EDA-FAF9-477E-AEF7-7B0A862823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Dictionary Definition: “evidence of authority, status, rights, entitlement to privileges, or the like, usually in written form”</a:t>
          </a:r>
        </a:p>
      </dgm:t>
    </dgm:pt>
    <dgm:pt modelId="{3D2CD06A-A5FA-438A-9B96-F0CAB7F2E55D}" cxnId="{77D5411D-D9BE-40F1-BD6B-AEBD875990A0}" type="parTrans">
      <dgm:prSet/>
      <dgm:spPr/>
      <dgm:t>
        <a:bodyPr/>
        <a:lstStyle/>
        <a:p>
          <a:endParaRPr lang="en-US"/>
        </a:p>
      </dgm:t>
    </dgm:pt>
    <dgm:pt modelId="{63B776DB-0B99-4ADC-814F-BFC837310167}" cxnId="{77D5411D-D9BE-40F1-BD6B-AEBD875990A0}" type="sibTrans">
      <dgm:prSet/>
      <dgm:spPr/>
      <dgm:t>
        <a:bodyPr/>
        <a:lstStyle/>
        <a:p>
          <a:endParaRPr lang="en-US"/>
        </a:p>
      </dgm:t>
    </dgm:pt>
    <dgm:pt modelId="{20301533-356A-4B84-A905-DEF8DFE743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academic writing, we need to demonstrate that the author of the article we are writing about has the authority to discuss the topic in depth</a:t>
          </a:r>
        </a:p>
      </dgm:t>
    </dgm:pt>
    <dgm:pt modelId="{FDA1A77E-A674-4B67-9594-3355E07CC337}" cxnId="{DD5C9F87-FC0F-4BC1-8C02-DD6CCDDB4624}" type="parTrans">
      <dgm:prSet/>
      <dgm:spPr/>
      <dgm:t>
        <a:bodyPr/>
        <a:lstStyle/>
        <a:p>
          <a:endParaRPr lang="en-US"/>
        </a:p>
      </dgm:t>
    </dgm:pt>
    <dgm:pt modelId="{7F1122A9-C8D5-49E4-BD61-7BD962CBCEE0}" cxnId="{DD5C9F87-FC0F-4BC1-8C02-DD6CCDDB4624}" type="sibTrans">
      <dgm:prSet/>
      <dgm:spPr/>
      <dgm:t>
        <a:bodyPr/>
        <a:lstStyle/>
        <a:p>
          <a:endParaRPr lang="en-US"/>
        </a:p>
      </dgm:t>
    </dgm:pt>
    <dgm:pt modelId="{0EB53278-0CA9-49F1-BCA2-F2E1725D2A21}" type="pres">
      <dgm:prSet presAssocID="{34618C9C-7662-40F5-A1E7-9CDCC10AEFD1}" presName="root" presStyleCnt="0">
        <dgm:presLayoutVars>
          <dgm:dir/>
          <dgm:resizeHandles val="exact"/>
        </dgm:presLayoutVars>
      </dgm:prSet>
      <dgm:spPr/>
    </dgm:pt>
    <dgm:pt modelId="{E5535BF8-F6A4-43D8-8A62-224E47589474}" type="pres">
      <dgm:prSet presAssocID="{589A5EDA-FAF9-477E-AEF7-7B0A8628239E}" presName="compNode" presStyleCnt="0"/>
      <dgm:spPr/>
    </dgm:pt>
    <dgm:pt modelId="{BA3FA64C-3EB1-48BE-ABA5-9FD06D0C8E9B}" type="pres">
      <dgm:prSet presAssocID="{589A5EDA-FAF9-477E-AEF7-7B0A8628239E}" presName="bgRect" presStyleLbl="bgShp" presStyleIdx="0" presStyleCnt="2"/>
      <dgm:spPr/>
    </dgm:pt>
    <dgm:pt modelId="{EF134A02-8975-4284-90A9-3D106CAE72C8}" type="pres">
      <dgm:prSet presAssocID="{589A5EDA-FAF9-477E-AEF7-7B0A8628239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1AECE9F1-5142-48BD-B368-8B7310F5D572}" type="pres">
      <dgm:prSet presAssocID="{589A5EDA-FAF9-477E-AEF7-7B0A8628239E}" presName="spaceRect" presStyleCnt="0"/>
      <dgm:spPr/>
    </dgm:pt>
    <dgm:pt modelId="{BE1250D3-01E0-4D14-8B86-55DFD60C500A}" type="pres">
      <dgm:prSet presAssocID="{589A5EDA-FAF9-477E-AEF7-7B0A8628239E}" presName="parTx" presStyleLbl="revTx" presStyleIdx="0" presStyleCnt="2">
        <dgm:presLayoutVars>
          <dgm:chMax val="0"/>
          <dgm:chPref val="0"/>
        </dgm:presLayoutVars>
      </dgm:prSet>
      <dgm:spPr/>
    </dgm:pt>
    <dgm:pt modelId="{E177BD48-9974-4D9E-AB95-309BCA983165}" type="pres">
      <dgm:prSet presAssocID="{63B776DB-0B99-4ADC-814F-BFC837310167}" presName="sibTrans" presStyleCnt="0"/>
      <dgm:spPr/>
    </dgm:pt>
    <dgm:pt modelId="{962A1354-410B-45BB-A2F4-66B5BACE6108}" type="pres">
      <dgm:prSet presAssocID="{20301533-356A-4B84-A905-DEF8DFE74397}" presName="compNode" presStyleCnt="0"/>
      <dgm:spPr/>
    </dgm:pt>
    <dgm:pt modelId="{C61C9F1A-C2E8-46B4-B2D0-CBAA2B2EFC02}" type="pres">
      <dgm:prSet presAssocID="{20301533-356A-4B84-A905-DEF8DFE74397}" presName="bgRect" presStyleLbl="bgShp" presStyleIdx="1" presStyleCnt="2"/>
      <dgm:spPr/>
    </dgm:pt>
    <dgm:pt modelId="{5838E611-3C5C-42FD-94B8-B10973027AD5}" type="pres">
      <dgm:prSet presAssocID="{20301533-356A-4B84-A905-DEF8DFE74397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82604BAE-CCAC-4DE8-B440-6D8F90258C20}" type="pres">
      <dgm:prSet presAssocID="{20301533-356A-4B84-A905-DEF8DFE74397}" presName="spaceRect" presStyleCnt="0"/>
      <dgm:spPr/>
    </dgm:pt>
    <dgm:pt modelId="{23430E67-84D7-470A-8B9C-12A2F8A94AC2}" type="pres">
      <dgm:prSet presAssocID="{20301533-356A-4B84-A905-DEF8DFE7439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7D5411D-D9BE-40F1-BD6B-AEBD875990A0}" srcId="{34618C9C-7662-40F5-A1E7-9CDCC10AEFD1}" destId="{589A5EDA-FAF9-477E-AEF7-7B0A8628239E}" srcOrd="0" destOrd="0" parTransId="{3D2CD06A-A5FA-438A-9B96-F0CAB7F2E55D}" sibTransId="{63B776DB-0B99-4ADC-814F-BFC837310167}"/>
    <dgm:cxn modelId="{8EBCBB2D-2239-4157-9E3B-D1B0B52672C4}" type="presOf" srcId="{20301533-356A-4B84-A905-DEF8DFE74397}" destId="{23430E67-84D7-470A-8B9C-12A2F8A94AC2}" srcOrd="0" destOrd="0" presId="urn:microsoft.com/office/officeart/2018/2/layout/IconVerticalSolidList"/>
    <dgm:cxn modelId="{52A4483B-900B-4661-9F1D-1903F737780B}" type="presOf" srcId="{589A5EDA-FAF9-477E-AEF7-7B0A8628239E}" destId="{BE1250D3-01E0-4D14-8B86-55DFD60C500A}" srcOrd="0" destOrd="0" presId="urn:microsoft.com/office/officeart/2018/2/layout/IconVerticalSolidList"/>
    <dgm:cxn modelId="{DD5C9F87-FC0F-4BC1-8C02-DD6CCDDB4624}" srcId="{34618C9C-7662-40F5-A1E7-9CDCC10AEFD1}" destId="{20301533-356A-4B84-A905-DEF8DFE74397}" srcOrd="1" destOrd="0" parTransId="{FDA1A77E-A674-4B67-9594-3355E07CC337}" sibTransId="{7F1122A9-C8D5-49E4-BD61-7BD962CBCEE0}"/>
    <dgm:cxn modelId="{8AF717FC-CAA0-4A4D-B3DB-5E4866245C6D}" type="presOf" srcId="{34618C9C-7662-40F5-A1E7-9CDCC10AEFD1}" destId="{0EB53278-0CA9-49F1-BCA2-F2E1725D2A21}" srcOrd="0" destOrd="0" presId="urn:microsoft.com/office/officeart/2018/2/layout/IconVerticalSolidList"/>
    <dgm:cxn modelId="{989C6AA0-DEDF-4B61-B5BB-9278F761BC7C}" type="presParOf" srcId="{0EB53278-0CA9-49F1-BCA2-F2E1725D2A21}" destId="{E5535BF8-F6A4-43D8-8A62-224E47589474}" srcOrd="0" destOrd="0" presId="urn:microsoft.com/office/officeart/2018/2/layout/IconVerticalSolidList"/>
    <dgm:cxn modelId="{B750B935-36F9-4511-9DC6-5550F3C15E49}" type="presParOf" srcId="{E5535BF8-F6A4-43D8-8A62-224E47589474}" destId="{BA3FA64C-3EB1-48BE-ABA5-9FD06D0C8E9B}" srcOrd="0" destOrd="0" presId="urn:microsoft.com/office/officeart/2018/2/layout/IconVerticalSolidList"/>
    <dgm:cxn modelId="{EDE0ABEF-C4E8-462D-B749-BE3BEA18B2DF}" type="presParOf" srcId="{E5535BF8-F6A4-43D8-8A62-224E47589474}" destId="{EF134A02-8975-4284-90A9-3D106CAE72C8}" srcOrd="1" destOrd="0" presId="urn:microsoft.com/office/officeart/2018/2/layout/IconVerticalSolidList"/>
    <dgm:cxn modelId="{2482BDEC-4393-4728-A5EA-5C45399FC693}" type="presParOf" srcId="{E5535BF8-F6A4-43D8-8A62-224E47589474}" destId="{1AECE9F1-5142-48BD-B368-8B7310F5D572}" srcOrd="2" destOrd="0" presId="urn:microsoft.com/office/officeart/2018/2/layout/IconVerticalSolidList"/>
    <dgm:cxn modelId="{D2C0A248-EBE8-48C5-B1B0-85917A0E234E}" type="presParOf" srcId="{E5535BF8-F6A4-43D8-8A62-224E47589474}" destId="{BE1250D3-01E0-4D14-8B86-55DFD60C500A}" srcOrd="3" destOrd="0" presId="urn:microsoft.com/office/officeart/2018/2/layout/IconVerticalSolidList"/>
    <dgm:cxn modelId="{2A684190-258D-4E34-B9B3-63C0F8363B38}" type="presParOf" srcId="{0EB53278-0CA9-49F1-BCA2-F2E1725D2A21}" destId="{E177BD48-9974-4D9E-AB95-309BCA983165}" srcOrd="1" destOrd="0" presId="urn:microsoft.com/office/officeart/2018/2/layout/IconVerticalSolidList"/>
    <dgm:cxn modelId="{420D3AE6-F309-4335-B7D4-60483587AE96}" type="presParOf" srcId="{0EB53278-0CA9-49F1-BCA2-F2E1725D2A21}" destId="{962A1354-410B-45BB-A2F4-66B5BACE6108}" srcOrd="2" destOrd="0" presId="urn:microsoft.com/office/officeart/2018/2/layout/IconVerticalSolidList"/>
    <dgm:cxn modelId="{84D2C815-3125-4E9A-AC89-58B187519161}" type="presParOf" srcId="{962A1354-410B-45BB-A2F4-66B5BACE6108}" destId="{C61C9F1A-C2E8-46B4-B2D0-CBAA2B2EFC02}" srcOrd="0" destOrd="0" presId="urn:microsoft.com/office/officeart/2018/2/layout/IconVerticalSolidList"/>
    <dgm:cxn modelId="{CAC53959-1CA8-4C2F-87D3-D2BD8367BC82}" type="presParOf" srcId="{962A1354-410B-45BB-A2F4-66B5BACE6108}" destId="{5838E611-3C5C-42FD-94B8-B10973027AD5}" srcOrd="1" destOrd="0" presId="urn:microsoft.com/office/officeart/2018/2/layout/IconVerticalSolidList"/>
    <dgm:cxn modelId="{E4F41AD3-58CC-47FD-8D78-2271ED442E40}" type="presParOf" srcId="{962A1354-410B-45BB-A2F4-66B5BACE6108}" destId="{82604BAE-CCAC-4DE8-B440-6D8F90258C20}" srcOrd="2" destOrd="0" presId="urn:microsoft.com/office/officeart/2018/2/layout/IconVerticalSolidList"/>
    <dgm:cxn modelId="{0076BAE3-23E3-48D2-975B-01591591137B}" type="presParOf" srcId="{962A1354-410B-45BB-A2F4-66B5BACE6108}" destId="{23430E67-84D7-470A-8B9C-12A2F8A94A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F495FA-E858-49BE-B46C-02D26D3FC01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0A06510-7A32-4706-9F7F-96D38EE40062}">
      <dgm:prSet/>
      <dgm:spPr/>
      <dgm:t>
        <a:bodyPr/>
        <a:lstStyle/>
        <a:p>
          <a:r>
            <a:rPr lang="en-US"/>
            <a:t>Education </a:t>
          </a:r>
        </a:p>
      </dgm:t>
    </dgm:pt>
    <dgm:pt modelId="{76CD6561-4856-4785-A948-C239672AEB9F}" cxnId="{CA85162D-70EF-49B3-BBB7-81DCDF673338}" type="parTrans">
      <dgm:prSet/>
      <dgm:spPr/>
      <dgm:t>
        <a:bodyPr/>
        <a:lstStyle/>
        <a:p>
          <a:endParaRPr lang="en-US"/>
        </a:p>
      </dgm:t>
    </dgm:pt>
    <dgm:pt modelId="{E5BB257C-0D2D-4A21-8B8E-F6C60242B21C}" cxnId="{CA85162D-70EF-49B3-BBB7-81DCDF673338}" type="sibTrans">
      <dgm:prSet/>
      <dgm:spPr/>
      <dgm:t>
        <a:bodyPr/>
        <a:lstStyle/>
        <a:p>
          <a:endParaRPr lang="en-US"/>
        </a:p>
      </dgm:t>
    </dgm:pt>
    <dgm:pt modelId="{119E9E64-6E56-4256-8DA2-650ED73097B0}">
      <dgm:prSet/>
      <dgm:spPr/>
      <dgm:t>
        <a:bodyPr/>
        <a:lstStyle/>
        <a:p>
          <a:r>
            <a:rPr lang="en-US"/>
            <a:t>Experience </a:t>
          </a:r>
        </a:p>
      </dgm:t>
    </dgm:pt>
    <dgm:pt modelId="{9025D639-F4A7-42DA-9A3B-76C2A63F7A76}" cxnId="{C9742A68-F1FB-4853-8123-946FBF0B912E}" type="parTrans">
      <dgm:prSet/>
      <dgm:spPr/>
      <dgm:t>
        <a:bodyPr/>
        <a:lstStyle/>
        <a:p>
          <a:endParaRPr lang="en-US"/>
        </a:p>
      </dgm:t>
    </dgm:pt>
    <dgm:pt modelId="{A9DB8F8C-BA4C-4277-ABE6-9A89C3C427DD}" cxnId="{C9742A68-F1FB-4853-8123-946FBF0B912E}" type="sibTrans">
      <dgm:prSet/>
      <dgm:spPr/>
      <dgm:t>
        <a:bodyPr/>
        <a:lstStyle/>
        <a:p>
          <a:endParaRPr lang="en-US"/>
        </a:p>
      </dgm:t>
    </dgm:pt>
    <dgm:pt modelId="{DC1F2717-A8BA-4545-977F-E58F2B195942}">
      <dgm:prSet/>
      <dgm:spPr/>
      <dgm:t>
        <a:bodyPr/>
        <a:lstStyle/>
        <a:p>
          <a:r>
            <a:rPr lang="en-US"/>
            <a:t>Expertise</a:t>
          </a:r>
        </a:p>
      </dgm:t>
    </dgm:pt>
    <dgm:pt modelId="{CEDE8735-E1E1-4C22-9122-1CAA78E91CFF}" cxnId="{96D5DEA8-CC07-4A70-BAA4-2463ABA0EE1D}" type="parTrans">
      <dgm:prSet/>
      <dgm:spPr/>
      <dgm:t>
        <a:bodyPr/>
        <a:lstStyle/>
        <a:p>
          <a:endParaRPr lang="en-US"/>
        </a:p>
      </dgm:t>
    </dgm:pt>
    <dgm:pt modelId="{0F9CD477-471D-41CB-AFA5-4F9A401A256E}" cxnId="{96D5DEA8-CC07-4A70-BAA4-2463ABA0EE1D}" type="sibTrans">
      <dgm:prSet/>
      <dgm:spPr/>
      <dgm:t>
        <a:bodyPr/>
        <a:lstStyle/>
        <a:p>
          <a:endParaRPr lang="en-US"/>
        </a:p>
      </dgm:t>
    </dgm:pt>
    <dgm:pt modelId="{42305B3C-F442-44A9-A257-F3079A59B8DB}" type="pres">
      <dgm:prSet presAssocID="{40F495FA-E858-49BE-B46C-02D26D3FC013}" presName="root" presStyleCnt="0">
        <dgm:presLayoutVars>
          <dgm:dir/>
          <dgm:resizeHandles val="exact"/>
        </dgm:presLayoutVars>
      </dgm:prSet>
      <dgm:spPr/>
    </dgm:pt>
    <dgm:pt modelId="{47C74C60-13E9-4EB3-B1A6-71F0F4178460}" type="pres">
      <dgm:prSet presAssocID="{A0A06510-7A32-4706-9F7F-96D38EE40062}" presName="compNode" presStyleCnt="0"/>
      <dgm:spPr/>
    </dgm:pt>
    <dgm:pt modelId="{A3495365-E8F7-4E43-B3E0-4F2C4A7BEDEA}" type="pres">
      <dgm:prSet presAssocID="{A0A06510-7A32-4706-9F7F-96D38EE4006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331CEE1-EBF4-4301-9321-540C43D8001D}" type="pres">
      <dgm:prSet presAssocID="{A0A06510-7A32-4706-9F7F-96D38EE400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82BC8C2E-C41A-491D-99A2-87FAD583BE20}" type="pres">
      <dgm:prSet presAssocID="{A0A06510-7A32-4706-9F7F-96D38EE40062}" presName="spaceRect" presStyleCnt="0"/>
      <dgm:spPr/>
    </dgm:pt>
    <dgm:pt modelId="{C5CEF6A5-4CB4-4888-A2FE-17ACA91F5BFB}" type="pres">
      <dgm:prSet presAssocID="{A0A06510-7A32-4706-9F7F-96D38EE40062}" presName="textRect" presStyleLbl="revTx" presStyleIdx="0" presStyleCnt="3">
        <dgm:presLayoutVars>
          <dgm:chMax val="1"/>
          <dgm:chPref val="1"/>
        </dgm:presLayoutVars>
      </dgm:prSet>
      <dgm:spPr/>
    </dgm:pt>
    <dgm:pt modelId="{24C124F4-65DA-4F06-8A38-9B01CF5F2FC4}" type="pres">
      <dgm:prSet presAssocID="{E5BB257C-0D2D-4A21-8B8E-F6C60242B21C}" presName="sibTrans" presStyleCnt="0"/>
      <dgm:spPr/>
    </dgm:pt>
    <dgm:pt modelId="{541D9411-78E3-4204-BD7D-4EF69B8AF2C4}" type="pres">
      <dgm:prSet presAssocID="{119E9E64-6E56-4256-8DA2-650ED73097B0}" presName="compNode" presStyleCnt="0"/>
      <dgm:spPr/>
    </dgm:pt>
    <dgm:pt modelId="{29326CCF-2B74-41CA-818B-024769DF61C8}" type="pres">
      <dgm:prSet presAssocID="{119E9E64-6E56-4256-8DA2-650ED73097B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AA6957-CE39-426C-A352-586A7A20807C}" type="pres">
      <dgm:prSet presAssocID="{119E9E64-6E56-4256-8DA2-650ED73097B0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1EF42040-2F16-4825-9C40-7171CE2E3D1D}" type="pres">
      <dgm:prSet presAssocID="{119E9E64-6E56-4256-8DA2-650ED73097B0}" presName="spaceRect" presStyleCnt="0"/>
      <dgm:spPr/>
    </dgm:pt>
    <dgm:pt modelId="{D07BA73D-C1B2-4454-A4D5-3B8AC6FD34E4}" type="pres">
      <dgm:prSet presAssocID="{119E9E64-6E56-4256-8DA2-650ED73097B0}" presName="textRect" presStyleLbl="revTx" presStyleIdx="1" presStyleCnt="3">
        <dgm:presLayoutVars>
          <dgm:chMax val="1"/>
          <dgm:chPref val="1"/>
        </dgm:presLayoutVars>
      </dgm:prSet>
      <dgm:spPr/>
    </dgm:pt>
    <dgm:pt modelId="{B5BBF885-A902-422F-8CA9-FB40C1299DC8}" type="pres">
      <dgm:prSet presAssocID="{A9DB8F8C-BA4C-4277-ABE6-9A89C3C427DD}" presName="sibTrans" presStyleCnt="0"/>
      <dgm:spPr/>
    </dgm:pt>
    <dgm:pt modelId="{9CC07118-027D-4F00-A926-7B1584A68CE1}" type="pres">
      <dgm:prSet presAssocID="{DC1F2717-A8BA-4545-977F-E58F2B195942}" presName="compNode" presStyleCnt="0"/>
      <dgm:spPr/>
    </dgm:pt>
    <dgm:pt modelId="{36FF41D0-52E4-476B-B631-A151FE52B7D3}" type="pres">
      <dgm:prSet presAssocID="{DC1F2717-A8BA-4545-977F-E58F2B19594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6FEDB2-B48E-46BB-8DE6-D96780AC7484}" type="pres">
      <dgm:prSet presAssocID="{DC1F2717-A8BA-4545-977F-E58F2B195942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DF27EA93-C4F4-419E-A486-0E11FD0D0952}" type="pres">
      <dgm:prSet presAssocID="{DC1F2717-A8BA-4545-977F-E58F2B195942}" presName="spaceRect" presStyleCnt="0"/>
      <dgm:spPr/>
    </dgm:pt>
    <dgm:pt modelId="{6BD91225-0A1D-4FC2-952F-696FCF6F0021}" type="pres">
      <dgm:prSet presAssocID="{DC1F2717-A8BA-4545-977F-E58F2B1959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8A4CE03-99AD-4264-AD9A-7BE0EC3494B5}" type="presOf" srcId="{40F495FA-E858-49BE-B46C-02D26D3FC013}" destId="{42305B3C-F442-44A9-A257-F3079A59B8DB}" srcOrd="0" destOrd="0" presId="urn:microsoft.com/office/officeart/2018/5/layout/IconLeafLabelList"/>
    <dgm:cxn modelId="{BA803F0D-5FFB-4F60-A979-02441271552A}" type="presOf" srcId="{119E9E64-6E56-4256-8DA2-650ED73097B0}" destId="{D07BA73D-C1B2-4454-A4D5-3B8AC6FD34E4}" srcOrd="0" destOrd="0" presId="urn:microsoft.com/office/officeart/2018/5/layout/IconLeafLabelList"/>
    <dgm:cxn modelId="{CA85162D-70EF-49B3-BBB7-81DCDF673338}" srcId="{40F495FA-E858-49BE-B46C-02D26D3FC013}" destId="{A0A06510-7A32-4706-9F7F-96D38EE40062}" srcOrd="0" destOrd="0" parTransId="{76CD6561-4856-4785-A948-C239672AEB9F}" sibTransId="{E5BB257C-0D2D-4A21-8B8E-F6C60242B21C}"/>
    <dgm:cxn modelId="{C9742A68-F1FB-4853-8123-946FBF0B912E}" srcId="{40F495FA-E858-49BE-B46C-02D26D3FC013}" destId="{119E9E64-6E56-4256-8DA2-650ED73097B0}" srcOrd="1" destOrd="0" parTransId="{9025D639-F4A7-42DA-9A3B-76C2A63F7A76}" sibTransId="{A9DB8F8C-BA4C-4277-ABE6-9A89C3C427DD}"/>
    <dgm:cxn modelId="{5C170F72-033C-47D6-A305-1841BD9CFE33}" type="presOf" srcId="{DC1F2717-A8BA-4545-977F-E58F2B195942}" destId="{6BD91225-0A1D-4FC2-952F-696FCF6F0021}" srcOrd="0" destOrd="0" presId="urn:microsoft.com/office/officeart/2018/5/layout/IconLeafLabelList"/>
    <dgm:cxn modelId="{96D5DEA8-CC07-4A70-BAA4-2463ABA0EE1D}" srcId="{40F495FA-E858-49BE-B46C-02D26D3FC013}" destId="{DC1F2717-A8BA-4545-977F-E58F2B195942}" srcOrd="2" destOrd="0" parTransId="{CEDE8735-E1E1-4C22-9122-1CAA78E91CFF}" sibTransId="{0F9CD477-471D-41CB-AFA5-4F9A401A256E}"/>
    <dgm:cxn modelId="{183531C3-B784-400F-820D-6CA72EA87FCC}" type="presOf" srcId="{A0A06510-7A32-4706-9F7F-96D38EE40062}" destId="{C5CEF6A5-4CB4-4888-A2FE-17ACA91F5BFB}" srcOrd="0" destOrd="0" presId="urn:microsoft.com/office/officeart/2018/5/layout/IconLeafLabelList"/>
    <dgm:cxn modelId="{06C26FBC-22CC-4C08-A83B-9315EEDDE5AD}" type="presParOf" srcId="{42305B3C-F442-44A9-A257-F3079A59B8DB}" destId="{47C74C60-13E9-4EB3-B1A6-71F0F4178460}" srcOrd="0" destOrd="0" presId="urn:microsoft.com/office/officeart/2018/5/layout/IconLeafLabelList"/>
    <dgm:cxn modelId="{62A131CA-6059-4081-B14C-CFB708B735BA}" type="presParOf" srcId="{47C74C60-13E9-4EB3-B1A6-71F0F4178460}" destId="{A3495365-E8F7-4E43-B3E0-4F2C4A7BEDEA}" srcOrd="0" destOrd="0" presId="urn:microsoft.com/office/officeart/2018/5/layout/IconLeafLabelList"/>
    <dgm:cxn modelId="{1652BA53-D579-4D5A-A5AB-345817E231F4}" type="presParOf" srcId="{47C74C60-13E9-4EB3-B1A6-71F0F4178460}" destId="{C331CEE1-EBF4-4301-9321-540C43D8001D}" srcOrd="1" destOrd="0" presId="urn:microsoft.com/office/officeart/2018/5/layout/IconLeafLabelList"/>
    <dgm:cxn modelId="{1F8DE8AF-7647-49F8-8CA4-42C663982807}" type="presParOf" srcId="{47C74C60-13E9-4EB3-B1A6-71F0F4178460}" destId="{82BC8C2E-C41A-491D-99A2-87FAD583BE20}" srcOrd="2" destOrd="0" presId="urn:microsoft.com/office/officeart/2018/5/layout/IconLeafLabelList"/>
    <dgm:cxn modelId="{E1A71FBD-C910-4B08-92D7-FDEEFD8F8E84}" type="presParOf" srcId="{47C74C60-13E9-4EB3-B1A6-71F0F4178460}" destId="{C5CEF6A5-4CB4-4888-A2FE-17ACA91F5BFB}" srcOrd="3" destOrd="0" presId="urn:microsoft.com/office/officeart/2018/5/layout/IconLeafLabelList"/>
    <dgm:cxn modelId="{421B29B1-0C6E-4570-8D53-F3002291B910}" type="presParOf" srcId="{42305B3C-F442-44A9-A257-F3079A59B8DB}" destId="{24C124F4-65DA-4F06-8A38-9B01CF5F2FC4}" srcOrd="1" destOrd="0" presId="urn:microsoft.com/office/officeart/2018/5/layout/IconLeafLabelList"/>
    <dgm:cxn modelId="{6218D0FD-4C05-4750-BF2A-4D964D9FC8E2}" type="presParOf" srcId="{42305B3C-F442-44A9-A257-F3079A59B8DB}" destId="{541D9411-78E3-4204-BD7D-4EF69B8AF2C4}" srcOrd="2" destOrd="0" presId="urn:microsoft.com/office/officeart/2018/5/layout/IconLeafLabelList"/>
    <dgm:cxn modelId="{A5B946F2-3959-45EC-B1AC-F27CAF8D5A25}" type="presParOf" srcId="{541D9411-78E3-4204-BD7D-4EF69B8AF2C4}" destId="{29326CCF-2B74-41CA-818B-024769DF61C8}" srcOrd="0" destOrd="0" presId="urn:microsoft.com/office/officeart/2018/5/layout/IconLeafLabelList"/>
    <dgm:cxn modelId="{4C7F0BDA-4FDE-4B19-959A-C711B25B3DD5}" type="presParOf" srcId="{541D9411-78E3-4204-BD7D-4EF69B8AF2C4}" destId="{E9AA6957-CE39-426C-A352-586A7A20807C}" srcOrd="1" destOrd="0" presId="urn:microsoft.com/office/officeart/2018/5/layout/IconLeafLabelList"/>
    <dgm:cxn modelId="{7E519296-9161-4327-8F92-C9DFDB106FC0}" type="presParOf" srcId="{541D9411-78E3-4204-BD7D-4EF69B8AF2C4}" destId="{1EF42040-2F16-4825-9C40-7171CE2E3D1D}" srcOrd="2" destOrd="0" presId="urn:microsoft.com/office/officeart/2018/5/layout/IconLeafLabelList"/>
    <dgm:cxn modelId="{AD59C715-2634-4171-926D-A42D9524A770}" type="presParOf" srcId="{541D9411-78E3-4204-BD7D-4EF69B8AF2C4}" destId="{D07BA73D-C1B2-4454-A4D5-3B8AC6FD34E4}" srcOrd="3" destOrd="0" presId="urn:microsoft.com/office/officeart/2018/5/layout/IconLeafLabelList"/>
    <dgm:cxn modelId="{77288F38-5249-485E-A9B7-D1DCDACEB726}" type="presParOf" srcId="{42305B3C-F442-44A9-A257-F3079A59B8DB}" destId="{B5BBF885-A902-422F-8CA9-FB40C1299DC8}" srcOrd="3" destOrd="0" presId="urn:microsoft.com/office/officeart/2018/5/layout/IconLeafLabelList"/>
    <dgm:cxn modelId="{10C9C225-0CCC-4602-AB54-ED6E8FB341D6}" type="presParOf" srcId="{42305B3C-F442-44A9-A257-F3079A59B8DB}" destId="{9CC07118-027D-4F00-A926-7B1584A68CE1}" srcOrd="4" destOrd="0" presId="urn:microsoft.com/office/officeart/2018/5/layout/IconLeafLabelList"/>
    <dgm:cxn modelId="{1EEA659D-3CBA-4019-8782-840C9B3BD613}" type="presParOf" srcId="{9CC07118-027D-4F00-A926-7B1584A68CE1}" destId="{36FF41D0-52E4-476B-B631-A151FE52B7D3}" srcOrd="0" destOrd="0" presId="urn:microsoft.com/office/officeart/2018/5/layout/IconLeafLabelList"/>
    <dgm:cxn modelId="{B7BD26E6-FBD2-43B3-9E13-931E6F66ED05}" type="presParOf" srcId="{9CC07118-027D-4F00-A926-7B1584A68CE1}" destId="{A16FEDB2-B48E-46BB-8DE6-D96780AC7484}" srcOrd="1" destOrd="0" presId="urn:microsoft.com/office/officeart/2018/5/layout/IconLeafLabelList"/>
    <dgm:cxn modelId="{A8FECF41-23FC-4B1D-B821-F04E7CDDA603}" type="presParOf" srcId="{9CC07118-027D-4F00-A926-7B1584A68CE1}" destId="{DF27EA93-C4F4-419E-A486-0E11FD0D0952}" srcOrd="2" destOrd="0" presId="urn:microsoft.com/office/officeart/2018/5/layout/IconLeafLabelList"/>
    <dgm:cxn modelId="{51221D10-E231-4509-B6D3-3533724246BA}" type="presParOf" srcId="{9CC07118-027D-4F00-A926-7B1584A68CE1}" destId="{6BD91225-0A1D-4FC2-952F-696FCF6F002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C4C987-E84D-4DE3-B970-AF112F2E650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7AA67B-4DFA-434C-AFCE-3ED457E474DC}">
      <dgm:prSet/>
      <dgm:spPr/>
      <dgm:t>
        <a:bodyPr/>
        <a:lstStyle/>
        <a:p>
          <a:r>
            <a:rPr lang="en-US"/>
            <a:t>Discusses your OVERALL EVALUATION of the article</a:t>
          </a:r>
        </a:p>
      </dgm:t>
    </dgm:pt>
    <dgm:pt modelId="{58301445-1C70-43ED-852D-D2D9601AC0E9}" cxnId="{D7391C59-9B5B-4DD0-AC15-FC8B7D1E2657}" type="parTrans">
      <dgm:prSet/>
      <dgm:spPr/>
      <dgm:t>
        <a:bodyPr/>
        <a:lstStyle/>
        <a:p>
          <a:endParaRPr lang="en-US"/>
        </a:p>
      </dgm:t>
    </dgm:pt>
    <dgm:pt modelId="{64D96AC2-80E5-41D4-B3A8-B21080C619D8}" cxnId="{D7391C59-9B5B-4DD0-AC15-FC8B7D1E2657}" type="sibTrans">
      <dgm:prSet/>
      <dgm:spPr/>
      <dgm:t>
        <a:bodyPr/>
        <a:lstStyle/>
        <a:p>
          <a:endParaRPr lang="en-US"/>
        </a:p>
      </dgm:t>
    </dgm:pt>
    <dgm:pt modelId="{E4A3D030-2A20-480F-8318-B4D7776CA0E9}">
      <dgm:prSet/>
      <dgm:spPr/>
      <dgm:t>
        <a:bodyPr/>
        <a:lstStyle/>
        <a:p>
          <a:r>
            <a:rPr lang="en-US"/>
            <a:t>Do you think the article is strong or weak?</a:t>
          </a:r>
        </a:p>
      </dgm:t>
    </dgm:pt>
    <dgm:pt modelId="{1F3A925A-C2E8-4685-9D46-2A3003E094F2}" cxnId="{848478F6-8AC8-4347-AFD1-F84369959F34}" type="parTrans">
      <dgm:prSet/>
      <dgm:spPr/>
      <dgm:t>
        <a:bodyPr/>
        <a:lstStyle/>
        <a:p>
          <a:endParaRPr lang="en-US"/>
        </a:p>
      </dgm:t>
    </dgm:pt>
    <dgm:pt modelId="{E6123E16-01F1-45B0-846E-168C1C421209}" cxnId="{848478F6-8AC8-4347-AFD1-F84369959F34}" type="sibTrans">
      <dgm:prSet/>
      <dgm:spPr/>
      <dgm:t>
        <a:bodyPr/>
        <a:lstStyle/>
        <a:p>
          <a:endParaRPr lang="en-US"/>
        </a:p>
      </dgm:t>
    </dgm:pt>
    <dgm:pt modelId="{032B9256-A3E8-4E9C-AF92-F5FB271E0511}">
      <dgm:prSet/>
      <dgm:spPr/>
      <dgm:t>
        <a:bodyPr/>
        <a:lstStyle/>
        <a:p>
          <a:r>
            <a:rPr lang="en-US"/>
            <a:t>** Remember that you are critiquing the WRITING of the article, not its IDEAS</a:t>
          </a:r>
        </a:p>
      </dgm:t>
    </dgm:pt>
    <dgm:pt modelId="{D5BAEE3C-2B33-4633-B750-3578F4DE6536}" cxnId="{29A7DF75-0880-4E75-BFA4-906A813A87AC}" type="parTrans">
      <dgm:prSet/>
      <dgm:spPr/>
      <dgm:t>
        <a:bodyPr/>
        <a:lstStyle/>
        <a:p>
          <a:endParaRPr lang="en-US"/>
        </a:p>
      </dgm:t>
    </dgm:pt>
    <dgm:pt modelId="{53C7149F-4C5A-4B3A-BB5E-96CAE84C0AF1}" cxnId="{29A7DF75-0880-4E75-BFA4-906A813A87AC}" type="sibTrans">
      <dgm:prSet/>
      <dgm:spPr/>
      <dgm:t>
        <a:bodyPr/>
        <a:lstStyle/>
        <a:p>
          <a:endParaRPr lang="en-US"/>
        </a:p>
      </dgm:t>
    </dgm:pt>
    <dgm:pt modelId="{015927C5-CD3E-4094-8F2A-4C48F8BF7339}">
      <dgm:prSet/>
      <dgm:spPr/>
      <dgm:t>
        <a:bodyPr/>
        <a:lstStyle/>
        <a:p>
          <a:r>
            <a:rPr lang="en-US"/>
            <a:t>Discusses both the strengths and weaknesses of the article</a:t>
          </a:r>
        </a:p>
      </dgm:t>
    </dgm:pt>
    <dgm:pt modelId="{E1D0370E-05D5-49C0-A0EC-DE61309A64CC}" cxnId="{437EA836-1C7B-4882-8F86-6C58A9BDB856}" type="parTrans">
      <dgm:prSet/>
      <dgm:spPr/>
      <dgm:t>
        <a:bodyPr/>
        <a:lstStyle/>
        <a:p>
          <a:endParaRPr lang="en-US"/>
        </a:p>
      </dgm:t>
    </dgm:pt>
    <dgm:pt modelId="{FA5D39DE-C580-42E8-917C-21E2422B4A4F}" cxnId="{437EA836-1C7B-4882-8F86-6C58A9BDB856}" type="sibTrans">
      <dgm:prSet/>
      <dgm:spPr/>
      <dgm:t>
        <a:bodyPr/>
        <a:lstStyle/>
        <a:p>
          <a:endParaRPr lang="en-US"/>
        </a:p>
      </dgm:t>
    </dgm:pt>
    <dgm:pt modelId="{53BA27B0-BA6C-4328-9CAD-20105EDEC211}">
      <dgm:prSet/>
      <dgm:spPr/>
      <dgm:t>
        <a:bodyPr/>
        <a:lstStyle/>
        <a:p>
          <a:r>
            <a:rPr lang="en-US"/>
            <a:t>Uses SPECIFIC EVALUATIVE CRITERIA to achieve this purpose</a:t>
          </a:r>
        </a:p>
      </dgm:t>
    </dgm:pt>
    <dgm:pt modelId="{504E20BB-64B6-43AD-A042-33F4D6E1779E}" cxnId="{1651DBAE-B232-4881-8C40-FDE1F40736B2}" type="parTrans">
      <dgm:prSet/>
      <dgm:spPr/>
      <dgm:t>
        <a:bodyPr/>
        <a:lstStyle/>
        <a:p>
          <a:endParaRPr lang="en-US"/>
        </a:p>
      </dgm:t>
    </dgm:pt>
    <dgm:pt modelId="{0E939294-DC99-488C-8DCC-0D8EF990F8AF}" cxnId="{1651DBAE-B232-4881-8C40-FDE1F40736B2}" type="sibTrans">
      <dgm:prSet/>
      <dgm:spPr/>
      <dgm:t>
        <a:bodyPr/>
        <a:lstStyle/>
        <a:p>
          <a:endParaRPr lang="en-US"/>
        </a:p>
      </dgm:t>
    </dgm:pt>
    <dgm:pt modelId="{A4B417A6-578A-48F4-B31E-0BB59B5BF042}" type="pres">
      <dgm:prSet presAssocID="{0CC4C987-E84D-4DE3-B970-AF112F2E650D}" presName="outerComposite" presStyleCnt="0">
        <dgm:presLayoutVars>
          <dgm:chMax val="5"/>
          <dgm:dir/>
          <dgm:resizeHandles val="exact"/>
        </dgm:presLayoutVars>
      </dgm:prSet>
      <dgm:spPr/>
    </dgm:pt>
    <dgm:pt modelId="{E74DDA7F-54D0-4486-9D56-7E4DD0D7E4D7}" type="pres">
      <dgm:prSet presAssocID="{0CC4C987-E84D-4DE3-B970-AF112F2E650D}" presName="dummyMaxCanvas" presStyleCnt="0">
        <dgm:presLayoutVars/>
      </dgm:prSet>
      <dgm:spPr/>
    </dgm:pt>
    <dgm:pt modelId="{A2A62352-424F-4DB5-87C4-9382989C9788}" type="pres">
      <dgm:prSet presAssocID="{0CC4C987-E84D-4DE3-B970-AF112F2E650D}" presName="FiveNodes_1" presStyleLbl="node1" presStyleIdx="0" presStyleCnt="5">
        <dgm:presLayoutVars>
          <dgm:bulletEnabled val="1"/>
        </dgm:presLayoutVars>
      </dgm:prSet>
      <dgm:spPr/>
    </dgm:pt>
    <dgm:pt modelId="{538DDDE5-9009-49C1-9E70-F2F0DE75A77F}" type="pres">
      <dgm:prSet presAssocID="{0CC4C987-E84D-4DE3-B970-AF112F2E650D}" presName="FiveNodes_2" presStyleLbl="node1" presStyleIdx="1" presStyleCnt="5">
        <dgm:presLayoutVars>
          <dgm:bulletEnabled val="1"/>
        </dgm:presLayoutVars>
      </dgm:prSet>
      <dgm:spPr/>
    </dgm:pt>
    <dgm:pt modelId="{C1547251-5B60-4F22-9700-9068DC644184}" type="pres">
      <dgm:prSet presAssocID="{0CC4C987-E84D-4DE3-B970-AF112F2E650D}" presName="FiveNodes_3" presStyleLbl="node1" presStyleIdx="2" presStyleCnt="5">
        <dgm:presLayoutVars>
          <dgm:bulletEnabled val="1"/>
        </dgm:presLayoutVars>
      </dgm:prSet>
      <dgm:spPr/>
    </dgm:pt>
    <dgm:pt modelId="{4EA9AAF3-2C6E-4FD4-89D0-5E1221A14899}" type="pres">
      <dgm:prSet presAssocID="{0CC4C987-E84D-4DE3-B970-AF112F2E650D}" presName="FiveNodes_4" presStyleLbl="node1" presStyleIdx="3" presStyleCnt="5">
        <dgm:presLayoutVars>
          <dgm:bulletEnabled val="1"/>
        </dgm:presLayoutVars>
      </dgm:prSet>
      <dgm:spPr/>
    </dgm:pt>
    <dgm:pt modelId="{595C0EAB-F618-48F8-A344-43144BCFCFF3}" type="pres">
      <dgm:prSet presAssocID="{0CC4C987-E84D-4DE3-B970-AF112F2E650D}" presName="FiveNodes_5" presStyleLbl="node1" presStyleIdx="4" presStyleCnt="5">
        <dgm:presLayoutVars>
          <dgm:bulletEnabled val="1"/>
        </dgm:presLayoutVars>
      </dgm:prSet>
      <dgm:spPr/>
    </dgm:pt>
    <dgm:pt modelId="{85314DD5-7808-4D41-88C1-B8E05EE04CA8}" type="pres">
      <dgm:prSet presAssocID="{0CC4C987-E84D-4DE3-B970-AF112F2E650D}" presName="FiveConn_1-2" presStyleLbl="fgAccFollowNode1" presStyleIdx="0" presStyleCnt="4">
        <dgm:presLayoutVars>
          <dgm:bulletEnabled val="1"/>
        </dgm:presLayoutVars>
      </dgm:prSet>
      <dgm:spPr/>
    </dgm:pt>
    <dgm:pt modelId="{B2A21401-CADC-491C-96AA-0D64137FB2FD}" type="pres">
      <dgm:prSet presAssocID="{0CC4C987-E84D-4DE3-B970-AF112F2E650D}" presName="FiveConn_2-3" presStyleLbl="fgAccFollowNode1" presStyleIdx="1" presStyleCnt="4">
        <dgm:presLayoutVars>
          <dgm:bulletEnabled val="1"/>
        </dgm:presLayoutVars>
      </dgm:prSet>
      <dgm:spPr/>
    </dgm:pt>
    <dgm:pt modelId="{61344D6C-5E2E-4421-B6A5-A244032BA1D7}" type="pres">
      <dgm:prSet presAssocID="{0CC4C987-E84D-4DE3-B970-AF112F2E650D}" presName="FiveConn_3-4" presStyleLbl="fgAccFollowNode1" presStyleIdx="2" presStyleCnt="4">
        <dgm:presLayoutVars>
          <dgm:bulletEnabled val="1"/>
        </dgm:presLayoutVars>
      </dgm:prSet>
      <dgm:spPr/>
    </dgm:pt>
    <dgm:pt modelId="{E6D01820-F673-4AA4-97BD-39265D106C9E}" type="pres">
      <dgm:prSet presAssocID="{0CC4C987-E84D-4DE3-B970-AF112F2E650D}" presName="FiveConn_4-5" presStyleLbl="fgAccFollowNode1" presStyleIdx="3" presStyleCnt="4">
        <dgm:presLayoutVars>
          <dgm:bulletEnabled val="1"/>
        </dgm:presLayoutVars>
      </dgm:prSet>
      <dgm:spPr/>
    </dgm:pt>
    <dgm:pt modelId="{16762651-3916-4E4D-9EFA-28230916AC38}" type="pres">
      <dgm:prSet presAssocID="{0CC4C987-E84D-4DE3-B970-AF112F2E650D}" presName="FiveNodes_1_text" presStyleLbl="node1" presStyleIdx="4" presStyleCnt="5">
        <dgm:presLayoutVars>
          <dgm:bulletEnabled val="1"/>
        </dgm:presLayoutVars>
      </dgm:prSet>
      <dgm:spPr/>
    </dgm:pt>
    <dgm:pt modelId="{E44CA3E5-6BD7-4F64-8A10-08F2AF13E8AB}" type="pres">
      <dgm:prSet presAssocID="{0CC4C987-E84D-4DE3-B970-AF112F2E650D}" presName="FiveNodes_2_text" presStyleLbl="node1" presStyleIdx="4" presStyleCnt="5">
        <dgm:presLayoutVars>
          <dgm:bulletEnabled val="1"/>
        </dgm:presLayoutVars>
      </dgm:prSet>
      <dgm:spPr/>
    </dgm:pt>
    <dgm:pt modelId="{F7E856A8-C7F2-401E-AF46-E2C6A59BEA55}" type="pres">
      <dgm:prSet presAssocID="{0CC4C987-E84D-4DE3-B970-AF112F2E650D}" presName="FiveNodes_3_text" presStyleLbl="node1" presStyleIdx="4" presStyleCnt="5">
        <dgm:presLayoutVars>
          <dgm:bulletEnabled val="1"/>
        </dgm:presLayoutVars>
      </dgm:prSet>
      <dgm:spPr/>
    </dgm:pt>
    <dgm:pt modelId="{82A6A147-FDDB-4419-8457-2CC518509556}" type="pres">
      <dgm:prSet presAssocID="{0CC4C987-E84D-4DE3-B970-AF112F2E650D}" presName="FiveNodes_4_text" presStyleLbl="node1" presStyleIdx="4" presStyleCnt="5">
        <dgm:presLayoutVars>
          <dgm:bulletEnabled val="1"/>
        </dgm:presLayoutVars>
      </dgm:prSet>
      <dgm:spPr/>
    </dgm:pt>
    <dgm:pt modelId="{0B28E899-215E-424C-AD22-F99B964AD96C}" type="pres">
      <dgm:prSet presAssocID="{0CC4C987-E84D-4DE3-B970-AF112F2E650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5D6CD19-0F19-4D5E-981C-729545242F43}" type="presOf" srcId="{53C7149F-4C5A-4B3A-BB5E-96CAE84C0AF1}" destId="{61344D6C-5E2E-4421-B6A5-A244032BA1D7}" srcOrd="0" destOrd="0" presId="urn:microsoft.com/office/officeart/2005/8/layout/vProcess5"/>
    <dgm:cxn modelId="{1FB2E424-8161-4AEA-8040-2EE3C65D4A14}" type="presOf" srcId="{015927C5-CD3E-4094-8F2A-4C48F8BF7339}" destId="{4EA9AAF3-2C6E-4FD4-89D0-5E1221A14899}" srcOrd="0" destOrd="0" presId="urn:microsoft.com/office/officeart/2005/8/layout/vProcess5"/>
    <dgm:cxn modelId="{A212E82B-4CB7-430E-B9A3-B9376EAE2F9F}" type="presOf" srcId="{0CC4C987-E84D-4DE3-B970-AF112F2E650D}" destId="{A4B417A6-578A-48F4-B31E-0BB59B5BF042}" srcOrd="0" destOrd="0" presId="urn:microsoft.com/office/officeart/2005/8/layout/vProcess5"/>
    <dgm:cxn modelId="{A97A5B2C-E70B-4F9F-9A8C-A8FB0BA9CA36}" type="presOf" srcId="{FA5D39DE-C580-42E8-917C-21E2422B4A4F}" destId="{E6D01820-F673-4AA4-97BD-39265D106C9E}" srcOrd="0" destOrd="0" presId="urn:microsoft.com/office/officeart/2005/8/layout/vProcess5"/>
    <dgm:cxn modelId="{F1037A35-B25E-4BA2-AE13-EE9CC7870710}" type="presOf" srcId="{032B9256-A3E8-4E9C-AF92-F5FB271E0511}" destId="{F7E856A8-C7F2-401E-AF46-E2C6A59BEA55}" srcOrd="1" destOrd="0" presId="urn:microsoft.com/office/officeart/2005/8/layout/vProcess5"/>
    <dgm:cxn modelId="{437EA836-1C7B-4882-8F86-6C58A9BDB856}" srcId="{0CC4C987-E84D-4DE3-B970-AF112F2E650D}" destId="{015927C5-CD3E-4094-8F2A-4C48F8BF7339}" srcOrd="3" destOrd="0" parTransId="{E1D0370E-05D5-49C0-A0EC-DE61309A64CC}" sibTransId="{FA5D39DE-C580-42E8-917C-21E2422B4A4F}"/>
    <dgm:cxn modelId="{D4219661-1AB8-4591-ADA2-5286C89A4E3F}" type="presOf" srcId="{015927C5-CD3E-4094-8F2A-4C48F8BF7339}" destId="{82A6A147-FDDB-4419-8457-2CC518509556}" srcOrd="1" destOrd="0" presId="urn:microsoft.com/office/officeart/2005/8/layout/vProcess5"/>
    <dgm:cxn modelId="{404CC568-D3CC-4F99-A2D4-DABB9B4D6A69}" type="presOf" srcId="{A67AA67B-4DFA-434C-AFCE-3ED457E474DC}" destId="{16762651-3916-4E4D-9EFA-28230916AC38}" srcOrd="1" destOrd="0" presId="urn:microsoft.com/office/officeart/2005/8/layout/vProcess5"/>
    <dgm:cxn modelId="{3DA1A76C-0A8B-4BF1-BD70-D75D6D5482F1}" type="presOf" srcId="{A67AA67B-4DFA-434C-AFCE-3ED457E474DC}" destId="{A2A62352-424F-4DB5-87C4-9382989C9788}" srcOrd="0" destOrd="0" presId="urn:microsoft.com/office/officeart/2005/8/layout/vProcess5"/>
    <dgm:cxn modelId="{29A7DF75-0880-4E75-BFA4-906A813A87AC}" srcId="{0CC4C987-E84D-4DE3-B970-AF112F2E650D}" destId="{032B9256-A3E8-4E9C-AF92-F5FB271E0511}" srcOrd="2" destOrd="0" parTransId="{D5BAEE3C-2B33-4633-B750-3578F4DE6536}" sibTransId="{53C7149F-4C5A-4B3A-BB5E-96CAE84C0AF1}"/>
    <dgm:cxn modelId="{D7391C59-9B5B-4DD0-AC15-FC8B7D1E2657}" srcId="{0CC4C987-E84D-4DE3-B970-AF112F2E650D}" destId="{A67AA67B-4DFA-434C-AFCE-3ED457E474DC}" srcOrd="0" destOrd="0" parTransId="{58301445-1C70-43ED-852D-D2D9601AC0E9}" sibTransId="{64D96AC2-80E5-41D4-B3A8-B21080C619D8}"/>
    <dgm:cxn modelId="{E39ABC7B-D51D-45BD-8669-56A96D84710B}" type="presOf" srcId="{53BA27B0-BA6C-4328-9CAD-20105EDEC211}" destId="{0B28E899-215E-424C-AD22-F99B964AD96C}" srcOrd="1" destOrd="0" presId="urn:microsoft.com/office/officeart/2005/8/layout/vProcess5"/>
    <dgm:cxn modelId="{BF7AD28D-496C-4298-81F8-37F29FD11D39}" type="presOf" srcId="{64D96AC2-80E5-41D4-B3A8-B21080C619D8}" destId="{85314DD5-7808-4D41-88C1-B8E05EE04CA8}" srcOrd="0" destOrd="0" presId="urn:microsoft.com/office/officeart/2005/8/layout/vProcess5"/>
    <dgm:cxn modelId="{1651DBAE-B232-4881-8C40-FDE1F40736B2}" srcId="{0CC4C987-E84D-4DE3-B970-AF112F2E650D}" destId="{53BA27B0-BA6C-4328-9CAD-20105EDEC211}" srcOrd="4" destOrd="0" parTransId="{504E20BB-64B6-43AD-A042-33F4D6E1779E}" sibTransId="{0E939294-DC99-488C-8DCC-0D8EF990F8AF}"/>
    <dgm:cxn modelId="{016984BE-76C1-4955-8009-BB59070E3299}" type="presOf" srcId="{032B9256-A3E8-4E9C-AF92-F5FB271E0511}" destId="{C1547251-5B60-4F22-9700-9068DC644184}" srcOrd="0" destOrd="0" presId="urn:microsoft.com/office/officeart/2005/8/layout/vProcess5"/>
    <dgm:cxn modelId="{7F15C2C0-3B5A-4B1B-A646-A0F581895017}" type="presOf" srcId="{E6123E16-01F1-45B0-846E-168C1C421209}" destId="{B2A21401-CADC-491C-96AA-0D64137FB2FD}" srcOrd="0" destOrd="0" presId="urn:microsoft.com/office/officeart/2005/8/layout/vProcess5"/>
    <dgm:cxn modelId="{3D70ADD5-3D49-41FB-A554-16ACE6943CD9}" type="presOf" srcId="{E4A3D030-2A20-480F-8318-B4D7776CA0E9}" destId="{538DDDE5-9009-49C1-9E70-F2F0DE75A77F}" srcOrd="0" destOrd="0" presId="urn:microsoft.com/office/officeart/2005/8/layout/vProcess5"/>
    <dgm:cxn modelId="{97B614ED-2943-44F1-A002-B7242FF50A13}" type="presOf" srcId="{53BA27B0-BA6C-4328-9CAD-20105EDEC211}" destId="{595C0EAB-F618-48F8-A344-43144BCFCFF3}" srcOrd="0" destOrd="0" presId="urn:microsoft.com/office/officeart/2005/8/layout/vProcess5"/>
    <dgm:cxn modelId="{848478F6-8AC8-4347-AFD1-F84369959F34}" srcId="{0CC4C987-E84D-4DE3-B970-AF112F2E650D}" destId="{E4A3D030-2A20-480F-8318-B4D7776CA0E9}" srcOrd="1" destOrd="0" parTransId="{1F3A925A-C2E8-4685-9D46-2A3003E094F2}" sibTransId="{E6123E16-01F1-45B0-846E-168C1C421209}"/>
    <dgm:cxn modelId="{9F4195FA-23BD-453E-831F-789D3A9EF411}" type="presOf" srcId="{E4A3D030-2A20-480F-8318-B4D7776CA0E9}" destId="{E44CA3E5-6BD7-4F64-8A10-08F2AF13E8AB}" srcOrd="1" destOrd="0" presId="urn:microsoft.com/office/officeart/2005/8/layout/vProcess5"/>
    <dgm:cxn modelId="{8C9F5CF4-FD84-441C-ACDB-B75BC9B44059}" type="presParOf" srcId="{A4B417A6-578A-48F4-B31E-0BB59B5BF042}" destId="{E74DDA7F-54D0-4486-9D56-7E4DD0D7E4D7}" srcOrd="0" destOrd="0" presId="urn:microsoft.com/office/officeart/2005/8/layout/vProcess5"/>
    <dgm:cxn modelId="{9687075B-3541-4B4E-B1A9-F38184904EBE}" type="presParOf" srcId="{A4B417A6-578A-48F4-B31E-0BB59B5BF042}" destId="{A2A62352-424F-4DB5-87C4-9382989C9788}" srcOrd="1" destOrd="0" presId="urn:microsoft.com/office/officeart/2005/8/layout/vProcess5"/>
    <dgm:cxn modelId="{EDFF1D4F-8B9B-46AF-8A05-5A1FDF941361}" type="presParOf" srcId="{A4B417A6-578A-48F4-B31E-0BB59B5BF042}" destId="{538DDDE5-9009-49C1-9E70-F2F0DE75A77F}" srcOrd="2" destOrd="0" presId="urn:microsoft.com/office/officeart/2005/8/layout/vProcess5"/>
    <dgm:cxn modelId="{239CB5EA-DD23-4DF6-A38A-AD0CA9B29FC5}" type="presParOf" srcId="{A4B417A6-578A-48F4-B31E-0BB59B5BF042}" destId="{C1547251-5B60-4F22-9700-9068DC644184}" srcOrd="3" destOrd="0" presId="urn:microsoft.com/office/officeart/2005/8/layout/vProcess5"/>
    <dgm:cxn modelId="{00A06622-E99F-4EF4-864B-57E38CB63963}" type="presParOf" srcId="{A4B417A6-578A-48F4-B31E-0BB59B5BF042}" destId="{4EA9AAF3-2C6E-4FD4-89D0-5E1221A14899}" srcOrd="4" destOrd="0" presId="urn:microsoft.com/office/officeart/2005/8/layout/vProcess5"/>
    <dgm:cxn modelId="{BE7FD449-A1C6-4916-A9C5-79E29C1EC7E4}" type="presParOf" srcId="{A4B417A6-578A-48F4-B31E-0BB59B5BF042}" destId="{595C0EAB-F618-48F8-A344-43144BCFCFF3}" srcOrd="5" destOrd="0" presId="urn:microsoft.com/office/officeart/2005/8/layout/vProcess5"/>
    <dgm:cxn modelId="{FEBC48B8-44C2-47B4-AD7C-70019ECD989D}" type="presParOf" srcId="{A4B417A6-578A-48F4-B31E-0BB59B5BF042}" destId="{85314DD5-7808-4D41-88C1-B8E05EE04CA8}" srcOrd="6" destOrd="0" presId="urn:microsoft.com/office/officeart/2005/8/layout/vProcess5"/>
    <dgm:cxn modelId="{2DBD5ACF-D1C8-401B-BB17-D67AD12DD353}" type="presParOf" srcId="{A4B417A6-578A-48F4-B31E-0BB59B5BF042}" destId="{B2A21401-CADC-491C-96AA-0D64137FB2FD}" srcOrd="7" destOrd="0" presId="urn:microsoft.com/office/officeart/2005/8/layout/vProcess5"/>
    <dgm:cxn modelId="{B3D57698-0207-45FC-B78F-C4217AA2DACA}" type="presParOf" srcId="{A4B417A6-578A-48F4-B31E-0BB59B5BF042}" destId="{61344D6C-5E2E-4421-B6A5-A244032BA1D7}" srcOrd="8" destOrd="0" presId="urn:microsoft.com/office/officeart/2005/8/layout/vProcess5"/>
    <dgm:cxn modelId="{CB262068-AD30-484B-ADDC-857B0E17758B}" type="presParOf" srcId="{A4B417A6-578A-48F4-B31E-0BB59B5BF042}" destId="{E6D01820-F673-4AA4-97BD-39265D106C9E}" srcOrd="9" destOrd="0" presId="urn:microsoft.com/office/officeart/2005/8/layout/vProcess5"/>
    <dgm:cxn modelId="{CC9CE470-DB36-4D66-A872-27CE800C1CAA}" type="presParOf" srcId="{A4B417A6-578A-48F4-B31E-0BB59B5BF042}" destId="{16762651-3916-4E4D-9EFA-28230916AC38}" srcOrd="10" destOrd="0" presId="urn:microsoft.com/office/officeart/2005/8/layout/vProcess5"/>
    <dgm:cxn modelId="{3F6A5F41-8F77-4B61-B977-AF8B642F3378}" type="presParOf" srcId="{A4B417A6-578A-48F4-B31E-0BB59B5BF042}" destId="{E44CA3E5-6BD7-4F64-8A10-08F2AF13E8AB}" srcOrd="11" destOrd="0" presId="urn:microsoft.com/office/officeart/2005/8/layout/vProcess5"/>
    <dgm:cxn modelId="{A3366709-43C8-4911-AFF6-511115C27AE6}" type="presParOf" srcId="{A4B417A6-578A-48F4-B31E-0BB59B5BF042}" destId="{F7E856A8-C7F2-401E-AF46-E2C6A59BEA55}" srcOrd="12" destOrd="0" presId="urn:microsoft.com/office/officeart/2005/8/layout/vProcess5"/>
    <dgm:cxn modelId="{C2FC8A9B-3FC0-402D-B6EC-76795D7F0D1A}" type="presParOf" srcId="{A4B417A6-578A-48F4-B31E-0BB59B5BF042}" destId="{82A6A147-FDDB-4419-8457-2CC518509556}" srcOrd="13" destOrd="0" presId="urn:microsoft.com/office/officeart/2005/8/layout/vProcess5"/>
    <dgm:cxn modelId="{6E8241CD-0EF0-4481-A7C1-ADF15BDBFC55}" type="presParOf" srcId="{A4B417A6-578A-48F4-B31E-0BB59B5BF042}" destId="{0B28E899-215E-424C-AD22-F99B964AD9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54BEE0-02F4-43EC-B372-C0F24A1F84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C2456F2-EE53-4585-80F7-864D8F58006A}">
      <dgm:prSet/>
      <dgm:spPr/>
      <dgm:t>
        <a:bodyPr/>
        <a:lstStyle/>
        <a:p>
          <a:r>
            <a:rPr lang="en-US"/>
            <a:t>1) The overall evaluation is positive (=the article is effective)</a:t>
          </a:r>
        </a:p>
      </dgm:t>
    </dgm:pt>
    <dgm:pt modelId="{6E673FB3-677C-4E74-A31C-EF3AC404E3A8}" cxnId="{F53E64BD-EC02-4032-AD4F-99781C47418C}" type="parTrans">
      <dgm:prSet/>
      <dgm:spPr/>
      <dgm:t>
        <a:bodyPr/>
        <a:lstStyle/>
        <a:p>
          <a:endParaRPr lang="en-US"/>
        </a:p>
      </dgm:t>
    </dgm:pt>
    <dgm:pt modelId="{7F3C6378-571E-4FE4-B1E5-60B436D1ABA7}" cxnId="{F53E64BD-EC02-4032-AD4F-99781C47418C}" type="sibTrans">
      <dgm:prSet/>
      <dgm:spPr/>
      <dgm:t>
        <a:bodyPr/>
        <a:lstStyle/>
        <a:p>
          <a:endParaRPr lang="en-US"/>
        </a:p>
      </dgm:t>
    </dgm:pt>
    <dgm:pt modelId="{AF3B2C80-827F-473F-B595-BA8A2909D3DB}">
      <dgm:prSet/>
      <dgm:spPr/>
      <dgm:t>
        <a:bodyPr/>
        <a:lstStyle/>
        <a:p>
          <a:r>
            <a:rPr lang="en-US"/>
            <a:t>“Although the writing style of the article is not suitable for its readers, the article is effective because of its strong main argument and fluid organization”</a:t>
          </a:r>
        </a:p>
      </dgm:t>
    </dgm:pt>
    <dgm:pt modelId="{85017E0B-AF78-4E1B-910E-431BC06F3E40}" cxnId="{5A6C437C-ECC1-420E-9632-352659A31974}" type="parTrans">
      <dgm:prSet/>
      <dgm:spPr/>
      <dgm:t>
        <a:bodyPr/>
        <a:lstStyle/>
        <a:p>
          <a:endParaRPr lang="en-US"/>
        </a:p>
      </dgm:t>
    </dgm:pt>
    <dgm:pt modelId="{832B5DA4-7AAD-4B22-964A-2F5C8A26F055}" cxnId="{5A6C437C-ECC1-420E-9632-352659A31974}" type="sibTrans">
      <dgm:prSet/>
      <dgm:spPr/>
      <dgm:t>
        <a:bodyPr/>
        <a:lstStyle/>
        <a:p>
          <a:endParaRPr lang="en-US"/>
        </a:p>
      </dgm:t>
    </dgm:pt>
    <dgm:pt modelId="{DA3798CC-FA77-4420-B961-B9BB31366BE1}">
      <dgm:prSet/>
      <dgm:spPr/>
      <dgm:t>
        <a:bodyPr/>
        <a:lstStyle/>
        <a:p>
          <a:r>
            <a:rPr lang="en-US"/>
            <a:t>2) The overall evaluation is negative (=the article is ineffective)</a:t>
          </a:r>
        </a:p>
      </dgm:t>
    </dgm:pt>
    <dgm:pt modelId="{27F8D18B-DCCB-46B6-8AAD-3125B5F3785C}" cxnId="{FAF809B3-9D2E-4234-862E-F2119C534CBE}" type="parTrans">
      <dgm:prSet/>
      <dgm:spPr/>
      <dgm:t>
        <a:bodyPr/>
        <a:lstStyle/>
        <a:p>
          <a:endParaRPr lang="en-US"/>
        </a:p>
      </dgm:t>
    </dgm:pt>
    <dgm:pt modelId="{8362C41B-5DF4-4FCE-AF78-916539937E43}" cxnId="{FAF809B3-9D2E-4234-862E-F2119C534CBE}" type="sibTrans">
      <dgm:prSet/>
      <dgm:spPr/>
      <dgm:t>
        <a:bodyPr/>
        <a:lstStyle/>
        <a:p>
          <a:endParaRPr lang="en-US"/>
        </a:p>
      </dgm:t>
    </dgm:pt>
    <dgm:pt modelId="{26E74A89-860C-4906-A54B-7F4DEBE4ADB9}">
      <dgm:prSet/>
      <dgm:spPr/>
      <dgm:t>
        <a:bodyPr/>
        <a:lstStyle/>
        <a:p>
          <a:r>
            <a:rPr lang="en-US"/>
            <a:t>“Although the writing style of the article is captivating for its readers, the article is ineffective because of its insufficient evidence and disjointed organization”</a:t>
          </a:r>
        </a:p>
      </dgm:t>
    </dgm:pt>
    <dgm:pt modelId="{F063E4D8-5EBA-437B-89D4-E6C666AABDB2}" cxnId="{D836CD55-B784-4FAA-9D70-F5D4965DDA25}" type="parTrans">
      <dgm:prSet/>
      <dgm:spPr/>
      <dgm:t>
        <a:bodyPr/>
        <a:lstStyle/>
        <a:p>
          <a:endParaRPr lang="en-US"/>
        </a:p>
      </dgm:t>
    </dgm:pt>
    <dgm:pt modelId="{FE4683F8-43DF-4FC5-B100-5D80F39FE44E}" cxnId="{D836CD55-B784-4FAA-9D70-F5D4965DDA25}" type="sibTrans">
      <dgm:prSet/>
      <dgm:spPr/>
      <dgm:t>
        <a:bodyPr/>
        <a:lstStyle/>
        <a:p>
          <a:endParaRPr lang="en-US"/>
        </a:p>
      </dgm:t>
    </dgm:pt>
    <dgm:pt modelId="{FC53C600-9D2C-412E-B77C-782DC899B9E6}" type="pres">
      <dgm:prSet presAssocID="{FD54BEE0-02F4-43EC-B372-C0F24A1F84D1}" presName="root" presStyleCnt="0">
        <dgm:presLayoutVars>
          <dgm:dir/>
          <dgm:resizeHandles val="exact"/>
        </dgm:presLayoutVars>
      </dgm:prSet>
      <dgm:spPr/>
    </dgm:pt>
    <dgm:pt modelId="{8904182E-FEA9-4C49-8FFB-846828C71D1D}" type="pres">
      <dgm:prSet presAssocID="{5C2456F2-EE53-4585-80F7-864D8F58006A}" presName="compNode" presStyleCnt="0"/>
      <dgm:spPr/>
    </dgm:pt>
    <dgm:pt modelId="{CE2BA8E9-4928-4A9C-9443-E78A5A46644C}" type="pres">
      <dgm:prSet presAssocID="{5C2456F2-EE53-4585-80F7-864D8F58006A}" presName="bgRect" presStyleLbl="bgShp" presStyleIdx="0" presStyleCnt="4"/>
      <dgm:spPr/>
    </dgm:pt>
    <dgm:pt modelId="{86F5F3BA-CA17-4266-8D01-8D6D6D36FE38}" type="pres">
      <dgm:prSet presAssocID="{5C2456F2-EE53-4585-80F7-864D8F58006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7E96C6A7-512B-4999-9126-7950F6885F41}" type="pres">
      <dgm:prSet presAssocID="{5C2456F2-EE53-4585-80F7-864D8F58006A}" presName="spaceRect" presStyleCnt="0"/>
      <dgm:spPr/>
    </dgm:pt>
    <dgm:pt modelId="{9F441A6C-A461-4E2C-92CE-56A757C7DC61}" type="pres">
      <dgm:prSet presAssocID="{5C2456F2-EE53-4585-80F7-864D8F58006A}" presName="parTx" presStyleLbl="revTx" presStyleIdx="0" presStyleCnt="4">
        <dgm:presLayoutVars>
          <dgm:chMax val="0"/>
          <dgm:chPref val="0"/>
        </dgm:presLayoutVars>
      </dgm:prSet>
      <dgm:spPr/>
    </dgm:pt>
    <dgm:pt modelId="{83A0D94A-579B-4BFD-B473-54A580603911}" type="pres">
      <dgm:prSet presAssocID="{7F3C6378-571E-4FE4-B1E5-60B436D1ABA7}" presName="sibTrans" presStyleCnt="0"/>
      <dgm:spPr/>
    </dgm:pt>
    <dgm:pt modelId="{F28BE720-32B8-4F0E-B29A-B90156516647}" type="pres">
      <dgm:prSet presAssocID="{AF3B2C80-827F-473F-B595-BA8A2909D3DB}" presName="compNode" presStyleCnt="0"/>
      <dgm:spPr/>
    </dgm:pt>
    <dgm:pt modelId="{53A36D8A-0F63-44E5-B512-3BF8CFBBD6C3}" type="pres">
      <dgm:prSet presAssocID="{AF3B2C80-827F-473F-B595-BA8A2909D3DB}" presName="bgRect" presStyleLbl="bgShp" presStyleIdx="1" presStyleCnt="4"/>
      <dgm:spPr/>
    </dgm:pt>
    <dgm:pt modelId="{DD1EE6AB-74F9-4B11-863E-7C1232AE0920}" type="pres">
      <dgm:prSet presAssocID="{AF3B2C80-827F-473F-B595-BA8A2909D3DB}" presName="iconRect" presStyleLbl="nod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05C5A51-F38D-41B7-9129-19BAE9C60983}" type="pres">
      <dgm:prSet presAssocID="{AF3B2C80-827F-473F-B595-BA8A2909D3DB}" presName="spaceRect" presStyleCnt="0"/>
      <dgm:spPr/>
    </dgm:pt>
    <dgm:pt modelId="{944E4E6E-5EC6-4201-A13C-77D60895B4EB}" type="pres">
      <dgm:prSet presAssocID="{AF3B2C80-827F-473F-B595-BA8A2909D3DB}" presName="parTx" presStyleLbl="revTx" presStyleIdx="1" presStyleCnt="4">
        <dgm:presLayoutVars>
          <dgm:chMax val="0"/>
          <dgm:chPref val="0"/>
        </dgm:presLayoutVars>
      </dgm:prSet>
      <dgm:spPr/>
    </dgm:pt>
    <dgm:pt modelId="{A379DB7B-E343-4AFA-8DF8-FF66BCC165E9}" type="pres">
      <dgm:prSet presAssocID="{832B5DA4-7AAD-4B22-964A-2F5C8A26F055}" presName="sibTrans" presStyleCnt="0"/>
      <dgm:spPr/>
    </dgm:pt>
    <dgm:pt modelId="{4D5D1263-2B92-426E-A028-2689A90D2F59}" type="pres">
      <dgm:prSet presAssocID="{DA3798CC-FA77-4420-B961-B9BB31366BE1}" presName="compNode" presStyleCnt="0"/>
      <dgm:spPr/>
    </dgm:pt>
    <dgm:pt modelId="{9831DEA8-D2A0-4893-A1A6-93BE195B22F0}" type="pres">
      <dgm:prSet presAssocID="{DA3798CC-FA77-4420-B961-B9BB31366BE1}" presName="bgRect" presStyleLbl="bgShp" presStyleIdx="2" presStyleCnt="4"/>
      <dgm:spPr/>
    </dgm:pt>
    <dgm:pt modelId="{1F0E0272-A8A2-471B-8562-07F7FBA1AD82}" type="pres">
      <dgm:prSet presAssocID="{DA3798CC-FA77-4420-B961-B9BB31366BE1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A3B82267-7107-455B-8F4E-C5644E8C5A98}" type="pres">
      <dgm:prSet presAssocID="{DA3798CC-FA77-4420-B961-B9BB31366BE1}" presName="spaceRect" presStyleCnt="0"/>
      <dgm:spPr/>
    </dgm:pt>
    <dgm:pt modelId="{634A41D8-BBCB-4ED3-A101-55C583C5D1C0}" type="pres">
      <dgm:prSet presAssocID="{DA3798CC-FA77-4420-B961-B9BB31366BE1}" presName="parTx" presStyleLbl="revTx" presStyleIdx="2" presStyleCnt="4">
        <dgm:presLayoutVars>
          <dgm:chMax val="0"/>
          <dgm:chPref val="0"/>
        </dgm:presLayoutVars>
      </dgm:prSet>
      <dgm:spPr/>
    </dgm:pt>
    <dgm:pt modelId="{C2B249FE-7F72-4AB9-9A2F-4AFE7D7B480C}" type="pres">
      <dgm:prSet presAssocID="{8362C41B-5DF4-4FCE-AF78-916539937E43}" presName="sibTrans" presStyleCnt="0"/>
      <dgm:spPr/>
    </dgm:pt>
    <dgm:pt modelId="{D1C0F4A5-3641-405E-A5B4-B0B7E617F808}" type="pres">
      <dgm:prSet presAssocID="{26E74A89-860C-4906-A54B-7F4DEBE4ADB9}" presName="compNode" presStyleCnt="0"/>
      <dgm:spPr/>
    </dgm:pt>
    <dgm:pt modelId="{7531D008-7939-4B21-8C91-9864F87F8AD2}" type="pres">
      <dgm:prSet presAssocID="{26E74A89-860C-4906-A54B-7F4DEBE4ADB9}" presName="bgRect" presStyleLbl="bgShp" presStyleIdx="3" presStyleCnt="4"/>
      <dgm:spPr/>
    </dgm:pt>
    <dgm:pt modelId="{E12041A1-EC12-4292-A824-A319BAF34437}" type="pres">
      <dgm:prSet presAssocID="{26E74A89-860C-4906-A54B-7F4DEBE4ADB9}" presName="iconRect" presStyleLbl="node1" presStyleIdx="3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</dgm:pt>
    <dgm:pt modelId="{BB891297-F31B-4741-87C0-F793176F3A91}" type="pres">
      <dgm:prSet presAssocID="{26E74A89-860C-4906-A54B-7F4DEBE4ADB9}" presName="spaceRect" presStyleCnt="0"/>
      <dgm:spPr/>
    </dgm:pt>
    <dgm:pt modelId="{9958B124-E3BD-424D-BC4F-ADB9E584EB28}" type="pres">
      <dgm:prSet presAssocID="{26E74A89-860C-4906-A54B-7F4DEBE4ADB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12D163F-D69D-4B3E-9BC6-0D6C7AE4E8EB}" type="presOf" srcId="{5C2456F2-EE53-4585-80F7-864D8F58006A}" destId="{9F441A6C-A461-4E2C-92CE-56A757C7DC61}" srcOrd="0" destOrd="0" presId="urn:microsoft.com/office/officeart/2018/2/layout/IconVerticalSolidList"/>
    <dgm:cxn modelId="{DAF9555B-3896-474D-9953-3E5C6D61664B}" type="presOf" srcId="{26E74A89-860C-4906-A54B-7F4DEBE4ADB9}" destId="{9958B124-E3BD-424D-BC4F-ADB9E584EB28}" srcOrd="0" destOrd="0" presId="urn:microsoft.com/office/officeart/2018/2/layout/IconVerticalSolidList"/>
    <dgm:cxn modelId="{D836CD55-B784-4FAA-9D70-F5D4965DDA25}" srcId="{FD54BEE0-02F4-43EC-B372-C0F24A1F84D1}" destId="{26E74A89-860C-4906-A54B-7F4DEBE4ADB9}" srcOrd="3" destOrd="0" parTransId="{F063E4D8-5EBA-437B-89D4-E6C666AABDB2}" sibTransId="{FE4683F8-43DF-4FC5-B100-5D80F39FE44E}"/>
    <dgm:cxn modelId="{5A6C437C-ECC1-420E-9632-352659A31974}" srcId="{FD54BEE0-02F4-43EC-B372-C0F24A1F84D1}" destId="{AF3B2C80-827F-473F-B595-BA8A2909D3DB}" srcOrd="1" destOrd="0" parTransId="{85017E0B-AF78-4E1B-910E-431BC06F3E40}" sibTransId="{832B5DA4-7AAD-4B22-964A-2F5C8A26F055}"/>
    <dgm:cxn modelId="{CE0B177F-3F03-424F-939D-C04144F63D95}" type="presOf" srcId="{AF3B2C80-827F-473F-B595-BA8A2909D3DB}" destId="{944E4E6E-5EC6-4201-A13C-77D60895B4EB}" srcOrd="0" destOrd="0" presId="urn:microsoft.com/office/officeart/2018/2/layout/IconVerticalSolidList"/>
    <dgm:cxn modelId="{FAF809B3-9D2E-4234-862E-F2119C534CBE}" srcId="{FD54BEE0-02F4-43EC-B372-C0F24A1F84D1}" destId="{DA3798CC-FA77-4420-B961-B9BB31366BE1}" srcOrd="2" destOrd="0" parTransId="{27F8D18B-DCCB-46B6-8AAD-3125B5F3785C}" sibTransId="{8362C41B-5DF4-4FCE-AF78-916539937E43}"/>
    <dgm:cxn modelId="{F53E64BD-EC02-4032-AD4F-99781C47418C}" srcId="{FD54BEE0-02F4-43EC-B372-C0F24A1F84D1}" destId="{5C2456F2-EE53-4585-80F7-864D8F58006A}" srcOrd="0" destOrd="0" parTransId="{6E673FB3-677C-4E74-A31C-EF3AC404E3A8}" sibTransId="{7F3C6378-571E-4FE4-B1E5-60B436D1ABA7}"/>
    <dgm:cxn modelId="{3E1893C0-6480-4E40-AA68-054A8EA870EA}" type="presOf" srcId="{DA3798CC-FA77-4420-B961-B9BB31366BE1}" destId="{634A41D8-BBCB-4ED3-A101-55C583C5D1C0}" srcOrd="0" destOrd="0" presId="urn:microsoft.com/office/officeart/2018/2/layout/IconVerticalSolidList"/>
    <dgm:cxn modelId="{F8FA1ED8-61A5-4521-A3C2-B9519BF03D50}" type="presOf" srcId="{FD54BEE0-02F4-43EC-B372-C0F24A1F84D1}" destId="{FC53C600-9D2C-412E-B77C-782DC899B9E6}" srcOrd="0" destOrd="0" presId="urn:microsoft.com/office/officeart/2018/2/layout/IconVerticalSolidList"/>
    <dgm:cxn modelId="{4A034EA6-BCA3-4284-9171-71DCD929998E}" type="presParOf" srcId="{FC53C600-9D2C-412E-B77C-782DC899B9E6}" destId="{8904182E-FEA9-4C49-8FFB-846828C71D1D}" srcOrd="0" destOrd="0" presId="urn:microsoft.com/office/officeart/2018/2/layout/IconVerticalSolidList"/>
    <dgm:cxn modelId="{25C8F773-BBF8-4284-9364-EE193FBAC381}" type="presParOf" srcId="{8904182E-FEA9-4C49-8FFB-846828C71D1D}" destId="{CE2BA8E9-4928-4A9C-9443-E78A5A46644C}" srcOrd="0" destOrd="0" presId="urn:microsoft.com/office/officeart/2018/2/layout/IconVerticalSolidList"/>
    <dgm:cxn modelId="{BF5343BB-DBC6-440B-AE93-9883677F3942}" type="presParOf" srcId="{8904182E-FEA9-4C49-8FFB-846828C71D1D}" destId="{86F5F3BA-CA17-4266-8D01-8D6D6D36FE38}" srcOrd="1" destOrd="0" presId="urn:microsoft.com/office/officeart/2018/2/layout/IconVerticalSolidList"/>
    <dgm:cxn modelId="{DB713522-E153-43E0-8196-667B58AFE0CA}" type="presParOf" srcId="{8904182E-FEA9-4C49-8FFB-846828C71D1D}" destId="{7E96C6A7-512B-4999-9126-7950F6885F41}" srcOrd="2" destOrd="0" presId="urn:microsoft.com/office/officeart/2018/2/layout/IconVerticalSolidList"/>
    <dgm:cxn modelId="{703CFCF9-082F-478E-A188-166E23F36EBD}" type="presParOf" srcId="{8904182E-FEA9-4C49-8FFB-846828C71D1D}" destId="{9F441A6C-A461-4E2C-92CE-56A757C7DC61}" srcOrd="3" destOrd="0" presId="urn:microsoft.com/office/officeart/2018/2/layout/IconVerticalSolidList"/>
    <dgm:cxn modelId="{8CBC555E-A1C6-47DC-815F-4D0E31349930}" type="presParOf" srcId="{FC53C600-9D2C-412E-B77C-782DC899B9E6}" destId="{83A0D94A-579B-4BFD-B473-54A580603911}" srcOrd="1" destOrd="0" presId="urn:microsoft.com/office/officeart/2018/2/layout/IconVerticalSolidList"/>
    <dgm:cxn modelId="{58177C7D-01D4-488C-93DB-DD387F055F18}" type="presParOf" srcId="{FC53C600-9D2C-412E-B77C-782DC899B9E6}" destId="{F28BE720-32B8-4F0E-B29A-B90156516647}" srcOrd="2" destOrd="0" presId="urn:microsoft.com/office/officeart/2018/2/layout/IconVerticalSolidList"/>
    <dgm:cxn modelId="{228252B7-7507-4B53-863D-FF518C767EF5}" type="presParOf" srcId="{F28BE720-32B8-4F0E-B29A-B90156516647}" destId="{53A36D8A-0F63-44E5-B512-3BF8CFBBD6C3}" srcOrd="0" destOrd="0" presId="urn:microsoft.com/office/officeart/2018/2/layout/IconVerticalSolidList"/>
    <dgm:cxn modelId="{3918BCFA-F85A-4DCB-9EE7-DE85F9C6514B}" type="presParOf" srcId="{F28BE720-32B8-4F0E-B29A-B90156516647}" destId="{DD1EE6AB-74F9-4B11-863E-7C1232AE0920}" srcOrd="1" destOrd="0" presId="urn:microsoft.com/office/officeart/2018/2/layout/IconVerticalSolidList"/>
    <dgm:cxn modelId="{61003852-CABB-4A85-ABF4-F6FED9233007}" type="presParOf" srcId="{F28BE720-32B8-4F0E-B29A-B90156516647}" destId="{405C5A51-F38D-41B7-9129-19BAE9C60983}" srcOrd="2" destOrd="0" presId="urn:microsoft.com/office/officeart/2018/2/layout/IconVerticalSolidList"/>
    <dgm:cxn modelId="{C5C91459-3D3F-4A76-BF9D-BAFD759AFFE1}" type="presParOf" srcId="{F28BE720-32B8-4F0E-B29A-B90156516647}" destId="{944E4E6E-5EC6-4201-A13C-77D60895B4EB}" srcOrd="3" destOrd="0" presId="urn:microsoft.com/office/officeart/2018/2/layout/IconVerticalSolidList"/>
    <dgm:cxn modelId="{FEF0D5F7-8EC2-47B2-94DE-6342DA93876A}" type="presParOf" srcId="{FC53C600-9D2C-412E-B77C-782DC899B9E6}" destId="{A379DB7B-E343-4AFA-8DF8-FF66BCC165E9}" srcOrd="3" destOrd="0" presId="urn:microsoft.com/office/officeart/2018/2/layout/IconVerticalSolidList"/>
    <dgm:cxn modelId="{FE76EFD9-BAD0-485A-A7C2-AD8CE1E703A6}" type="presParOf" srcId="{FC53C600-9D2C-412E-B77C-782DC899B9E6}" destId="{4D5D1263-2B92-426E-A028-2689A90D2F59}" srcOrd="4" destOrd="0" presId="urn:microsoft.com/office/officeart/2018/2/layout/IconVerticalSolidList"/>
    <dgm:cxn modelId="{FB1DA65B-26AE-4F34-BEA3-176CB8FD67DF}" type="presParOf" srcId="{4D5D1263-2B92-426E-A028-2689A90D2F59}" destId="{9831DEA8-D2A0-4893-A1A6-93BE195B22F0}" srcOrd="0" destOrd="0" presId="urn:microsoft.com/office/officeart/2018/2/layout/IconVerticalSolidList"/>
    <dgm:cxn modelId="{6B9EA996-73EB-47F0-B306-B9FCE4BD6DE9}" type="presParOf" srcId="{4D5D1263-2B92-426E-A028-2689A90D2F59}" destId="{1F0E0272-A8A2-471B-8562-07F7FBA1AD82}" srcOrd="1" destOrd="0" presId="urn:microsoft.com/office/officeart/2018/2/layout/IconVerticalSolidList"/>
    <dgm:cxn modelId="{25D22D32-5FC0-45D5-9459-2D88D7DB9787}" type="presParOf" srcId="{4D5D1263-2B92-426E-A028-2689A90D2F59}" destId="{A3B82267-7107-455B-8F4E-C5644E8C5A98}" srcOrd="2" destOrd="0" presId="urn:microsoft.com/office/officeart/2018/2/layout/IconVerticalSolidList"/>
    <dgm:cxn modelId="{926B1938-E58F-4FCC-89F7-2F1CD194B4B4}" type="presParOf" srcId="{4D5D1263-2B92-426E-A028-2689A90D2F59}" destId="{634A41D8-BBCB-4ED3-A101-55C583C5D1C0}" srcOrd="3" destOrd="0" presId="urn:microsoft.com/office/officeart/2018/2/layout/IconVerticalSolidList"/>
    <dgm:cxn modelId="{F6DC341C-009E-4C6C-B95A-0005AAD58D63}" type="presParOf" srcId="{FC53C600-9D2C-412E-B77C-782DC899B9E6}" destId="{C2B249FE-7F72-4AB9-9A2F-4AFE7D7B480C}" srcOrd="5" destOrd="0" presId="urn:microsoft.com/office/officeart/2018/2/layout/IconVerticalSolidList"/>
    <dgm:cxn modelId="{73E92F28-A95E-45F9-B74F-5C283EA8035E}" type="presParOf" srcId="{FC53C600-9D2C-412E-B77C-782DC899B9E6}" destId="{D1C0F4A5-3641-405E-A5B4-B0B7E617F808}" srcOrd="6" destOrd="0" presId="urn:microsoft.com/office/officeart/2018/2/layout/IconVerticalSolidList"/>
    <dgm:cxn modelId="{C0B9FFEC-E8D3-4755-B41D-43F11B66965C}" type="presParOf" srcId="{D1C0F4A5-3641-405E-A5B4-B0B7E617F808}" destId="{7531D008-7939-4B21-8C91-9864F87F8AD2}" srcOrd="0" destOrd="0" presId="urn:microsoft.com/office/officeart/2018/2/layout/IconVerticalSolidList"/>
    <dgm:cxn modelId="{90CD7ED3-4212-47CD-A91C-9A790877667E}" type="presParOf" srcId="{D1C0F4A5-3641-405E-A5B4-B0B7E617F808}" destId="{E12041A1-EC12-4292-A824-A319BAF34437}" srcOrd="1" destOrd="0" presId="urn:microsoft.com/office/officeart/2018/2/layout/IconVerticalSolidList"/>
    <dgm:cxn modelId="{C8A66562-BF40-4267-B299-521F11B07498}" type="presParOf" srcId="{D1C0F4A5-3641-405E-A5B4-B0B7E617F808}" destId="{BB891297-F31B-4741-87C0-F793176F3A91}" srcOrd="2" destOrd="0" presId="urn:microsoft.com/office/officeart/2018/2/layout/IconVerticalSolidList"/>
    <dgm:cxn modelId="{1F7BF9F7-6880-482D-BEA5-F953E0B9271E}" type="presParOf" srcId="{D1C0F4A5-3641-405E-A5B4-B0B7E617F808}" destId="{9958B124-E3BD-424D-BC4F-ADB9E584EB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FD956-E0AF-4ED7-B405-4F0F72209198}">
      <dsp:nvSpPr>
        <dsp:cNvPr id="0" name=""/>
        <dsp:cNvSpPr/>
      </dsp:nvSpPr>
      <dsp:spPr>
        <a:xfrm>
          <a:off x="0" y="26528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C4A48-A64A-4C06-A6A0-C9B5EEDA93C3}">
      <dsp:nvSpPr>
        <dsp:cNvPr id="0" name=""/>
        <dsp:cNvSpPr/>
      </dsp:nvSpPr>
      <dsp:spPr>
        <a:xfrm>
          <a:off x="480059" y="29121"/>
          <a:ext cx="6720837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 Sentence-by-Sentence Look at the Introductory Paragraph</a:t>
          </a:r>
        </a:p>
      </dsp:txBody>
      <dsp:txXfrm>
        <a:off x="503116" y="52178"/>
        <a:ext cx="6674723" cy="426206"/>
      </dsp:txXfrm>
    </dsp:sp>
    <dsp:sp modelId="{B1AB3CE8-3BF9-419D-B0BA-758992D6D8C6}">
      <dsp:nvSpPr>
        <dsp:cNvPr id="0" name=""/>
        <dsp:cNvSpPr/>
      </dsp:nvSpPr>
      <dsp:spPr>
        <a:xfrm>
          <a:off x="0" y="99104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331055"/>
              <a:satOff val="192"/>
              <a:lumOff val="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090E7-5F6D-41C7-8489-D729AF42FD09}">
      <dsp:nvSpPr>
        <dsp:cNvPr id="0" name=""/>
        <dsp:cNvSpPr/>
      </dsp:nvSpPr>
      <dsp:spPr>
        <a:xfrm>
          <a:off x="480059" y="754881"/>
          <a:ext cx="6720837" cy="472320"/>
        </a:xfrm>
        <a:prstGeom prst="roundRect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Introduction of Author (</a:t>
          </a:r>
          <a:r>
            <a:rPr lang="en-US" sz="1600" u="sng" kern="1200" dirty="0"/>
            <a:t>Credibility</a:t>
          </a:r>
          <a:r>
            <a:rPr lang="en-US" sz="1600" kern="1200" dirty="0"/>
            <a:t>) vs. credibility rating</a:t>
          </a:r>
        </a:p>
      </dsp:txBody>
      <dsp:txXfrm>
        <a:off x="503116" y="777938"/>
        <a:ext cx="6674723" cy="426206"/>
      </dsp:txXfrm>
    </dsp:sp>
    <dsp:sp modelId="{B7359548-985A-47C4-BBA4-83602A4C184A}">
      <dsp:nvSpPr>
        <dsp:cNvPr id="0" name=""/>
        <dsp:cNvSpPr/>
      </dsp:nvSpPr>
      <dsp:spPr>
        <a:xfrm>
          <a:off x="0" y="171680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62110"/>
              <a:satOff val="384"/>
              <a:lumOff val="37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2EF1E-E890-4818-AEE7-A396B9CAD595}">
      <dsp:nvSpPr>
        <dsp:cNvPr id="0" name=""/>
        <dsp:cNvSpPr/>
      </dsp:nvSpPr>
      <dsp:spPr>
        <a:xfrm>
          <a:off x="480059" y="1480641"/>
          <a:ext cx="6720837" cy="472320"/>
        </a:xfrm>
        <a:prstGeom prst="roundRect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Topic Sentence </a:t>
          </a:r>
        </a:p>
      </dsp:txBody>
      <dsp:txXfrm>
        <a:off x="503116" y="1503698"/>
        <a:ext cx="6674723" cy="426206"/>
      </dsp:txXfrm>
    </dsp:sp>
    <dsp:sp modelId="{FC3FA5AA-42E7-4794-8F98-200A45C30FC0}">
      <dsp:nvSpPr>
        <dsp:cNvPr id="0" name=""/>
        <dsp:cNvSpPr/>
      </dsp:nvSpPr>
      <dsp:spPr>
        <a:xfrm>
          <a:off x="0" y="2442561"/>
          <a:ext cx="960119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C4C42-498B-448D-9963-09FB10077EA4}">
      <dsp:nvSpPr>
        <dsp:cNvPr id="0" name=""/>
        <dsp:cNvSpPr/>
      </dsp:nvSpPr>
      <dsp:spPr>
        <a:xfrm>
          <a:off x="480059" y="2206401"/>
          <a:ext cx="6720837" cy="472320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Thesis Statement (Overall evaluation using </a:t>
          </a:r>
          <a:r>
            <a:rPr lang="en-US" sz="1600" u="sng" kern="1200"/>
            <a:t>evaluative criteria</a:t>
          </a:r>
          <a:r>
            <a:rPr lang="en-US" sz="1600" kern="1200"/>
            <a:t>)</a:t>
          </a:r>
        </a:p>
      </dsp:txBody>
      <dsp:txXfrm>
        <a:off x="503116" y="2229458"/>
        <a:ext cx="6674723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4939-F6F5-4AAB-A084-745AB65897B1}">
      <dsp:nvSpPr>
        <dsp:cNvPr id="0" name=""/>
        <dsp:cNvSpPr/>
      </dsp:nvSpPr>
      <dsp:spPr>
        <a:xfrm rot="5400000">
          <a:off x="-101280" y="102334"/>
          <a:ext cx="675204" cy="4726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Begin</a:t>
          </a:r>
        </a:p>
      </dsp:txBody>
      <dsp:txXfrm rot="-5400000">
        <a:off x="1" y="237376"/>
        <a:ext cx="472643" cy="202561"/>
      </dsp:txXfrm>
    </dsp:sp>
    <dsp:sp modelId="{C5BA5BF1-4EC5-4E13-9458-C8E3F4E123F0}">
      <dsp:nvSpPr>
        <dsp:cNvPr id="0" name=""/>
        <dsp:cNvSpPr/>
      </dsp:nvSpPr>
      <dsp:spPr>
        <a:xfrm rot="5400000">
          <a:off x="4817478" y="-4343782"/>
          <a:ext cx="438882" cy="9128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Begin with the bibliographic information of the article in proper APA format</a:t>
          </a:r>
        </a:p>
      </dsp:txBody>
      <dsp:txXfrm rot="-5400000">
        <a:off x="472643" y="22477"/>
        <a:ext cx="9107129" cy="396034"/>
      </dsp:txXfrm>
    </dsp:sp>
    <dsp:sp modelId="{0C00AB43-926A-49A8-ADAD-F3B9ABD62BE4}">
      <dsp:nvSpPr>
        <dsp:cNvPr id="0" name=""/>
        <dsp:cNvSpPr/>
      </dsp:nvSpPr>
      <dsp:spPr>
        <a:xfrm rot="5400000">
          <a:off x="-101280" y="651727"/>
          <a:ext cx="675204" cy="472643"/>
        </a:xfrm>
        <a:prstGeom prst="chevron">
          <a:avLst/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Introduce</a:t>
          </a:r>
        </a:p>
      </dsp:txBody>
      <dsp:txXfrm rot="-5400000">
        <a:off x="1" y="786769"/>
        <a:ext cx="472643" cy="202561"/>
      </dsp:txXfrm>
    </dsp:sp>
    <dsp:sp modelId="{595A9372-80C2-42A4-BCC9-8767F67A790B}">
      <dsp:nvSpPr>
        <dsp:cNvPr id="0" name=""/>
        <dsp:cNvSpPr/>
      </dsp:nvSpPr>
      <dsp:spPr>
        <a:xfrm rot="5400000">
          <a:off x="4817478" y="-3794389"/>
          <a:ext cx="438882" cy="9128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840789"/>
              <a:satOff val="-893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Introduce the article’s main idea. Include your evaluative thesis here.</a:t>
          </a:r>
        </a:p>
      </dsp:txBody>
      <dsp:txXfrm rot="-5400000">
        <a:off x="472643" y="571870"/>
        <a:ext cx="9107129" cy="396034"/>
      </dsp:txXfrm>
    </dsp:sp>
    <dsp:sp modelId="{035C3D49-4604-409E-95B8-9FEC609EED6C}">
      <dsp:nvSpPr>
        <dsp:cNvPr id="0" name=""/>
        <dsp:cNvSpPr/>
      </dsp:nvSpPr>
      <dsp:spPr>
        <a:xfrm rot="5400000">
          <a:off x="-101280" y="1201119"/>
          <a:ext cx="675204" cy="472643"/>
        </a:xfrm>
        <a:prstGeom prst="chevron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Summarize</a:t>
          </a:r>
        </a:p>
      </dsp:txBody>
      <dsp:txXfrm rot="-5400000">
        <a:off x="1" y="1336161"/>
        <a:ext cx="472643" cy="202561"/>
      </dsp:txXfrm>
    </dsp:sp>
    <dsp:sp modelId="{C0788F9E-1FD5-4FFA-8EC7-0C355B765233}">
      <dsp:nvSpPr>
        <dsp:cNvPr id="0" name=""/>
        <dsp:cNvSpPr/>
      </dsp:nvSpPr>
      <dsp:spPr>
        <a:xfrm rot="5400000">
          <a:off x="4817478" y="-3244996"/>
          <a:ext cx="438882" cy="9128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Summarize the article in a succinct way in one paragraph </a:t>
          </a:r>
        </a:p>
      </dsp:txBody>
      <dsp:txXfrm rot="-5400000">
        <a:off x="472643" y="1121263"/>
        <a:ext cx="9107129" cy="396034"/>
      </dsp:txXfrm>
    </dsp:sp>
    <dsp:sp modelId="{BE40C939-A4CB-4A3A-83B5-75A66D508419}">
      <dsp:nvSpPr>
        <dsp:cNvPr id="0" name=""/>
        <dsp:cNvSpPr/>
      </dsp:nvSpPr>
      <dsp:spPr>
        <a:xfrm rot="5400000">
          <a:off x="-101280" y="1750512"/>
          <a:ext cx="675204" cy="472643"/>
        </a:xfrm>
        <a:prstGeom prst="chevron">
          <a:avLst/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Evaluate</a:t>
          </a:r>
        </a:p>
      </dsp:txBody>
      <dsp:txXfrm rot="-5400000">
        <a:off x="1" y="1885554"/>
        <a:ext cx="472643" cy="202561"/>
      </dsp:txXfrm>
    </dsp:sp>
    <dsp:sp modelId="{55DA26F9-5725-4683-BE24-5F0EB294F10F}">
      <dsp:nvSpPr>
        <dsp:cNvPr id="0" name=""/>
        <dsp:cNvSpPr/>
      </dsp:nvSpPr>
      <dsp:spPr>
        <a:xfrm rot="5400000">
          <a:off x="4817478" y="-2695603"/>
          <a:ext cx="438882" cy="9128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522366"/>
              <a:satOff val="-2679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Evaluate the strengths and weaknesses of the article in 3 evaluative body paragraphs </a:t>
          </a:r>
        </a:p>
      </dsp:txBody>
      <dsp:txXfrm rot="-5400000">
        <a:off x="472643" y="1670656"/>
        <a:ext cx="9107129" cy="396034"/>
      </dsp:txXfrm>
    </dsp:sp>
    <dsp:sp modelId="{48E27AF6-218D-43C2-B1BB-AFDA52F73945}">
      <dsp:nvSpPr>
        <dsp:cNvPr id="0" name=""/>
        <dsp:cNvSpPr/>
      </dsp:nvSpPr>
      <dsp:spPr>
        <a:xfrm rot="5400000">
          <a:off x="-101280" y="2299905"/>
          <a:ext cx="675204" cy="472643"/>
        </a:xfrm>
        <a:prstGeom prst="chevron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/>
            <a:t>Conclude</a:t>
          </a:r>
        </a:p>
      </dsp:txBody>
      <dsp:txXfrm rot="-5400000">
        <a:off x="1" y="2434947"/>
        <a:ext cx="472643" cy="202561"/>
      </dsp:txXfrm>
    </dsp:sp>
    <dsp:sp modelId="{5DF151CC-8972-4F20-9BB1-065BC0D3C39E}">
      <dsp:nvSpPr>
        <dsp:cNvPr id="0" name=""/>
        <dsp:cNvSpPr/>
      </dsp:nvSpPr>
      <dsp:spPr>
        <a:xfrm rot="5400000">
          <a:off x="4817478" y="-2146210"/>
          <a:ext cx="438882" cy="91285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Conclude your findings by adding a general recommendation</a:t>
          </a:r>
        </a:p>
      </dsp:txBody>
      <dsp:txXfrm rot="-5400000">
        <a:off x="472643" y="2220049"/>
        <a:ext cx="9107129" cy="39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FA64C-3EB1-48BE-ABA5-9FD06D0C8E9B}">
      <dsp:nvSpPr>
        <dsp:cNvPr id="0" name=""/>
        <dsp:cNvSpPr/>
      </dsp:nvSpPr>
      <dsp:spPr>
        <a:xfrm>
          <a:off x="0" y="852906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34A02-8975-4284-90A9-3D106CAE72C8}">
      <dsp:nvSpPr>
        <dsp:cNvPr id="0" name=""/>
        <dsp:cNvSpPr/>
      </dsp:nvSpPr>
      <dsp:spPr>
        <a:xfrm>
          <a:off x="476315" y="1207191"/>
          <a:ext cx="866028" cy="866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250D3-01E0-4D14-8B86-55DFD60C500A}">
      <dsp:nvSpPr>
        <dsp:cNvPr id="0" name=""/>
        <dsp:cNvSpPr/>
      </dsp:nvSpPr>
      <dsp:spPr>
        <a:xfrm>
          <a:off x="1818659" y="852906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Dictionary Definition: “evidence of authority, status, rights, entitlement to privileges, or the like, usually in written form”</a:t>
          </a:r>
        </a:p>
      </dsp:txBody>
      <dsp:txXfrm>
        <a:off x="1818659" y="852906"/>
        <a:ext cx="4095549" cy="1574597"/>
      </dsp:txXfrm>
    </dsp:sp>
    <dsp:sp modelId="{C61C9F1A-C2E8-46B4-B2D0-CBAA2B2EFC02}">
      <dsp:nvSpPr>
        <dsp:cNvPr id="0" name=""/>
        <dsp:cNvSpPr/>
      </dsp:nvSpPr>
      <dsp:spPr>
        <a:xfrm>
          <a:off x="0" y="2821153"/>
          <a:ext cx="5914209" cy="15745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8E611-3C5C-42FD-94B8-B10973027AD5}">
      <dsp:nvSpPr>
        <dsp:cNvPr id="0" name=""/>
        <dsp:cNvSpPr/>
      </dsp:nvSpPr>
      <dsp:spPr>
        <a:xfrm>
          <a:off x="476315" y="3175437"/>
          <a:ext cx="866028" cy="866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30E67-84D7-470A-8B9C-12A2F8A94AC2}">
      <dsp:nvSpPr>
        <dsp:cNvPr id="0" name=""/>
        <dsp:cNvSpPr/>
      </dsp:nvSpPr>
      <dsp:spPr>
        <a:xfrm>
          <a:off x="1818659" y="2821153"/>
          <a:ext cx="4095549" cy="15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45" tIns="166645" rIns="166645" bIns="16664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academic writing, we need to demonstrate that the author of the article we are writing about has the authority to discuss the topic in depth</a:t>
          </a:r>
        </a:p>
      </dsp:txBody>
      <dsp:txXfrm>
        <a:off x="1818659" y="2821153"/>
        <a:ext cx="4095549" cy="1574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95365-E8F7-4E43-B3E0-4F2C4A7BEDEA}">
      <dsp:nvSpPr>
        <dsp:cNvPr id="0" name=""/>
        <dsp:cNvSpPr/>
      </dsp:nvSpPr>
      <dsp:spPr>
        <a:xfrm>
          <a:off x="887848" y="19941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1CEE1-EBF4-4301-9321-540C43D8001D}">
      <dsp:nvSpPr>
        <dsp:cNvPr id="0" name=""/>
        <dsp:cNvSpPr/>
      </dsp:nvSpPr>
      <dsp:spPr>
        <a:xfrm>
          <a:off x="1231535" y="363628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EF6A5-4CB4-4888-A2FE-17ACA91F5BFB}">
      <dsp:nvSpPr>
        <dsp:cNvPr id="0" name=""/>
        <dsp:cNvSpPr/>
      </dsp:nvSpPr>
      <dsp:spPr>
        <a:xfrm>
          <a:off x="372317" y="2134941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Education </a:t>
          </a:r>
        </a:p>
      </dsp:txBody>
      <dsp:txXfrm>
        <a:off x="372317" y="2134941"/>
        <a:ext cx="2643750" cy="720000"/>
      </dsp:txXfrm>
    </dsp:sp>
    <dsp:sp modelId="{29326CCF-2B74-41CA-818B-024769DF61C8}">
      <dsp:nvSpPr>
        <dsp:cNvPr id="0" name=""/>
        <dsp:cNvSpPr/>
      </dsp:nvSpPr>
      <dsp:spPr>
        <a:xfrm>
          <a:off x="3994254" y="19941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A6957-CE39-426C-A352-586A7A20807C}">
      <dsp:nvSpPr>
        <dsp:cNvPr id="0" name=""/>
        <dsp:cNvSpPr/>
      </dsp:nvSpPr>
      <dsp:spPr>
        <a:xfrm>
          <a:off x="4337942" y="363628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BA73D-C1B2-4454-A4D5-3B8AC6FD34E4}">
      <dsp:nvSpPr>
        <dsp:cNvPr id="0" name=""/>
        <dsp:cNvSpPr/>
      </dsp:nvSpPr>
      <dsp:spPr>
        <a:xfrm>
          <a:off x="3478723" y="2134941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Experience </a:t>
          </a:r>
        </a:p>
      </dsp:txBody>
      <dsp:txXfrm>
        <a:off x="3478723" y="2134941"/>
        <a:ext cx="2643750" cy="720000"/>
      </dsp:txXfrm>
    </dsp:sp>
    <dsp:sp modelId="{36FF41D0-52E4-476B-B631-A151FE52B7D3}">
      <dsp:nvSpPr>
        <dsp:cNvPr id="0" name=""/>
        <dsp:cNvSpPr/>
      </dsp:nvSpPr>
      <dsp:spPr>
        <a:xfrm>
          <a:off x="7100661" y="19941"/>
          <a:ext cx="1612687" cy="16126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FEDB2-B48E-46BB-8DE6-D96780AC7484}">
      <dsp:nvSpPr>
        <dsp:cNvPr id="0" name=""/>
        <dsp:cNvSpPr/>
      </dsp:nvSpPr>
      <dsp:spPr>
        <a:xfrm>
          <a:off x="7444348" y="363628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91225-0A1D-4FC2-952F-696FCF6F0021}">
      <dsp:nvSpPr>
        <dsp:cNvPr id="0" name=""/>
        <dsp:cNvSpPr/>
      </dsp:nvSpPr>
      <dsp:spPr>
        <a:xfrm>
          <a:off x="6585129" y="2134941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300" kern="1200"/>
            <a:t>Expertise</a:t>
          </a:r>
        </a:p>
      </dsp:txBody>
      <dsp:txXfrm>
        <a:off x="6585129" y="2134941"/>
        <a:ext cx="264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62352-424F-4DB5-87C4-9382989C9788}">
      <dsp:nvSpPr>
        <dsp:cNvPr id="0" name=""/>
        <dsp:cNvSpPr/>
      </dsp:nvSpPr>
      <dsp:spPr>
        <a:xfrm>
          <a:off x="0" y="0"/>
          <a:ext cx="4553940" cy="944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Discusses your OVERALL EVALUATION of the article</a:t>
          </a:r>
        </a:p>
      </dsp:txBody>
      <dsp:txXfrm>
        <a:off x="27671" y="27671"/>
        <a:ext cx="3423936" cy="889416"/>
      </dsp:txXfrm>
    </dsp:sp>
    <dsp:sp modelId="{538DDDE5-9009-49C1-9E70-F2F0DE75A77F}">
      <dsp:nvSpPr>
        <dsp:cNvPr id="0" name=""/>
        <dsp:cNvSpPr/>
      </dsp:nvSpPr>
      <dsp:spPr>
        <a:xfrm>
          <a:off x="340067" y="1075974"/>
          <a:ext cx="4553940" cy="944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840789"/>
                <a:satOff val="-893"/>
                <a:lumOff val="686"/>
                <a:alphaOff val="0"/>
                <a:shade val="74000"/>
                <a:satMod val="130000"/>
                <a:lumMod val="90000"/>
              </a:schemeClr>
              <a:schemeClr val="accent2">
                <a:hueOff val="840789"/>
                <a:satOff val="-893"/>
                <a:lumOff val="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you think the article is strong or weak?</a:t>
          </a:r>
        </a:p>
      </dsp:txBody>
      <dsp:txXfrm>
        <a:off x="367738" y="1103645"/>
        <a:ext cx="3544439" cy="889416"/>
      </dsp:txXfrm>
    </dsp:sp>
    <dsp:sp modelId="{C1547251-5B60-4F22-9700-9068DC644184}">
      <dsp:nvSpPr>
        <dsp:cNvPr id="0" name=""/>
        <dsp:cNvSpPr/>
      </dsp:nvSpPr>
      <dsp:spPr>
        <a:xfrm>
          <a:off x="680134" y="2151949"/>
          <a:ext cx="4553940" cy="944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1681577"/>
                <a:satOff val="-1786"/>
                <a:lumOff val="1372"/>
                <a:alphaOff val="0"/>
                <a:shade val="74000"/>
                <a:satMod val="130000"/>
                <a:lumMod val="90000"/>
              </a:schemeClr>
              <a:schemeClr val="accent2">
                <a:hueOff val="1681577"/>
                <a:satOff val="-1786"/>
                <a:lumOff val="137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** Remember that you are critiquing the WRITING of the article, not its IDEAS</a:t>
          </a:r>
        </a:p>
      </dsp:txBody>
      <dsp:txXfrm>
        <a:off x="707805" y="2179620"/>
        <a:ext cx="3544439" cy="889416"/>
      </dsp:txXfrm>
    </dsp:sp>
    <dsp:sp modelId="{4EA9AAF3-2C6E-4FD4-89D0-5E1221A14899}">
      <dsp:nvSpPr>
        <dsp:cNvPr id="0" name=""/>
        <dsp:cNvSpPr/>
      </dsp:nvSpPr>
      <dsp:spPr>
        <a:xfrm>
          <a:off x="1020201" y="3227924"/>
          <a:ext cx="4553940" cy="944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2522366"/>
                <a:satOff val="-2679"/>
                <a:lumOff val="2059"/>
                <a:alphaOff val="0"/>
                <a:shade val="74000"/>
                <a:satMod val="130000"/>
                <a:lumMod val="90000"/>
              </a:schemeClr>
              <a:schemeClr val="accent2">
                <a:hueOff val="2522366"/>
                <a:satOff val="-2679"/>
                <a:lumOff val="205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Discusses both the strengths and weaknesses of the article</a:t>
          </a:r>
        </a:p>
      </dsp:txBody>
      <dsp:txXfrm>
        <a:off x="1047872" y="3255595"/>
        <a:ext cx="3544439" cy="889416"/>
      </dsp:txXfrm>
    </dsp:sp>
    <dsp:sp modelId="{595C0EAB-F618-48F8-A344-43144BCFCFF3}">
      <dsp:nvSpPr>
        <dsp:cNvPr id="0" name=""/>
        <dsp:cNvSpPr/>
      </dsp:nvSpPr>
      <dsp:spPr>
        <a:xfrm>
          <a:off x="1360268" y="4303898"/>
          <a:ext cx="4553940" cy="9447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Uses SPECIFIC EVALUATIVE CRITERIA to achieve this purpose</a:t>
          </a:r>
        </a:p>
      </dsp:txBody>
      <dsp:txXfrm>
        <a:off x="1387939" y="4331569"/>
        <a:ext cx="3544439" cy="889416"/>
      </dsp:txXfrm>
    </dsp:sp>
    <dsp:sp modelId="{85314DD5-7808-4D41-88C1-B8E05EE04CA8}">
      <dsp:nvSpPr>
        <dsp:cNvPr id="0" name=""/>
        <dsp:cNvSpPr/>
      </dsp:nvSpPr>
      <dsp:spPr>
        <a:xfrm>
          <a:off x="3939848" y="690198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078019" y="690198"/>
        <a:ext cx="337750" cy="462104"/>
      </dsp:txXfrm>
    </dsp:sp>
    <dsp:sp modelId="{B2A21401-CADC-491C-96AA-0D64137FB2FD}">
      <dsp:nvSpPr>
        <dsp:cNvPr id="0" name=""/>
        <dsp:cNvSpPr/>
      </dsp:nvSpPr>
      <dsp:spPr>
        <a:xfrm>
          <a:off x="4279915" y="1766173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94490"/>
            <a:satOff val="476"/>
            <a:lumOff val="14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394490"/>
              <a:satOff val="476"/>
              <a:lumOff val="1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418086" y="1766173"/>
        <a:ext cx="337750" cy="462104"/>
      </dsp:txXfrm>
    </dsp:sp>
    <dsp:sp modelId="{61344D6C-5E2E-4421-B6A5-A244032BA1D7}">
      <dsp:nvSpPr>
        <dsp:cNvPr id="0" name=""/>
        <dsp:cNvSpPr/>
      </dsp:nvSpPr>
      <dsp:spPr>
        <a:xfrm>
          <a:off x="4619982" y="2826401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88980"/>
            <a:satOff val="952"/>
            <a:lumOff val="29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788980"/>
              <a:satOff val="952"/>
              <a:lumOff val="2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758153" y="2826401"/>
        <a:ext cx="337750" cy="462104"/>
      </dsp:txXfrm>
    </dsp:sp>
    <dsp:sp modelId="{E6D01820-F673-4AA4-97BD-39265D106C9E}">
      <dsp:nvSpPr>
        <dsp:cNvPr id="0" name=""/>
        <dsp:cNvSpPr/>
      </dsp:nvSpPr>
      <dsp:spPr>
        <a:xfrm>
          <a:off x="4960049" y="3912873"/>
          <a:ext cx="614092" cy="6140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098220" y="3912873"/>
        <a:ext cx="337750" cy="462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BA8E9-4928-4A9C-9443-E78A5A46644C}">
      <dsp:nvSpPr>
        <dsp:cNvPr id="0" name=""/>
        <dsp:cNvSpPr/>
      </dsp:nvSpPr>
      <dsp:spPr>
        <a:xfrm>
          <a:off x="0" y="2178"/>
          <a:ext cx="5914209" cy="11040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5F3BA-CA17-4266-8D01-8D6D6D36FE38}">
      <dsp:nvSpPr>
        <dsp:cNvPr id="0" name=""/>
        <dsp:cNvSpPr/>
      </dsp:nvSpPr>
      <dsp:spPr>
        <a:xfrm>
          <a:off x="333979" y="250592"/>
          <a:ext cx="607234" cy="6072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41A6C-A461-4E2C-92CE-56A757C7DC61}">
      <dsp:nvSpPr>
        <dsp:cNvPr id="0" name=""/>
        <dsp:cNvSpPr/>
      </dsp:nvSpPr>
      <dsp:spPr>
        <a:xfrm>
          <a:off x="1275192" y="2178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1) The overall evaluation is positive (=the article is effective)</a:t>
          </a:r>
        </a:p>
      </dsp:txBody>
      <dsp:txXfrm>
        <a:off x="1275192" y="2178"/>
        <a:ext cx="4639016" cy="1104063"/>
      </dsp:txXfrm>
    </dsp:sp>
    <dsp:sp modelId="{53A36D8A-0F63-44E5-B512-3BF8CFBBD6C3}">
      <dsp:nvSpPr>
        <dsp:cNvPr id="0" name=""/>
        <dsp:cNvSpPr/>
      </dsp:nvSpPr>
      <dsp:spPr>
        <a:xfrm>
          <a:off x="0" y="1382257"/>
          <a:ext cx="5914209" cy="11040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EE6AB-74F9-4B11-863E-7C1232AE0920}">
      <dsp:nvSpPr>
        <dsp:cNvPr id="0" name=""/>
        <dsp:cNvSpPr/>
      </dsp:nvSpPr>
      <dsp:spPr>
        <a:xfrm>
          <a:off x="333979" y="1630671"/>
          <a:ext cx="607234" cy="60723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E4E6E-5EC6-4201-A13C-77D60895B4EB}">
      <dsp:nvSpPr>
        <dsp:cNvPr id="0" name=""/>
        <dsp:cNvSpPr/>
      </dsp:nvSpPr>
      <dsp:spPr>
        <a:xfrm>
          <a:off x="1275192" y="1382257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“Although the writing style of the article is not suitable for its readers, the article is effective because of its strong main argument and fluid organization”</a:t>
          </a:r>
        </a:p>
      </dsp:txBody>
      <dsp:txXfrm>
        <a:off x="1275192" y="1382257"/>
        <a:ext cx="4639016" cy="1104063"/>
      </dsp:txXfrm>
    </dsp:sp>
    <dsp:sp modelId="{9831DEA8-D2A0-4893-A1A6-93BE195B22F0}">
      <dsp:nvSpPr>
        <dsp:cNvPr id="0" name=""/>
        <dsp:cNvSpPr/>
      </dsp:nvSpPr>
      <dsp:spPr>
        <a:xfrm>
          <a:off x="0" y="2762336"/>
          <a:ext cx="5914209" cy="11040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E0272-A8A2-471B-8562-07F7FBA1AD82}">
      <dsp:nvSpPr>
        <dsp:cNvPr id="0" name=""/>
        <dsp:cNvSpPr/>
      </dsp:nvSpPr>
      <dsp:spPr>
        <a:xfrm>
          <a:off x="333979" y="3010750"/>
          <a:ext cx="607234" cy="6072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A41D8-BBCB-4ED3-A101-55C583C5D1C0}">
      <dsp:nvSpPr>
        <dsp:cNvPr id="0" name=""/>
        <dsp:cNvSpPr/>
      </dsp:nvSpPr>
      <dsp:spPr>
        <a:xfrm>
          <a:off x="1275192" y="2762336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2) The overall evaluation is negative (=the article is ineffective)</a:t>
          </a:r>
        </a:p>
      </dsp:txBody>
      <dsp:txXfrm>
        <a:off x="1275192" y="2762336"/>
        <a:ext cx="4639016" cy="1104063"/>
      </dsp:txXfrm>
    </dsp:sp>
    <dsp:sp modelId="{7531D008-7939-4B21-8C91-9864F87F8AD2}">
      <dsp:nvSpPr>
        <dsp:cNvPr id="0" name=""/>
        <dsp:cNvSpPr/>
      </dsp:nvSpPr>
      <dsp:spPr>
        <a:xfrm>
          <a:off x="0" y="4142415"/>
          <a:ext cx="5914209" cy="1104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041A1-EC12-4292-A824-A319BAF34437}">
      <dsp:nvSpPr>
        <dsp:cNvPr id="0" name=""/>
        <dsp:cNvSpPr/>
      </dsp:nvSpPr>
      <dsp:spPr>
        <a:xfrm>
          <a:off x="333979" y="4390829"/>
          <a:ext cx="607234" cy="6072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8B124-E3BD-424D-BC4F-ADB9E584EB28}">
      <dsp:nvSpPr>
        <dsp:cNvPr id="0" name=""/>
        <dsp:cNvSpPr/>
      </dsp:nvSpPr>
      <dsp:spPr>
        <a:xfrm>
          <a:off x="1275192" y="4142415"/>
          <a:ext cx="4639016" cy="1104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47" tIns="116847" rIns="116847" bIns="11684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“Although the writing style of the article is captivating for its readers, the article is ineffective because of its insufficient evidence and disjointed organization”</a:t>
          </a:r>
        </a:p>
      </dsp:txBody>
      <dsp:txXfrm>
        <a:off x="1275192" y="4142415"/>
        <a:ext cx="4639016" cy="1104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1F3BF-FED9-42A6-AC31-23B54BC05E7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205CA-B3DC-4E36-9469-52A839EAF5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everyone, and welcome to your first ENGL 101 class. My name is Heesun Nam, and I will be your instructor for this course. Today, I want to spend some time going through introductions, the course syllabus, as well as the course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205CA-B3DC-4E36-9469-52A839EAF58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9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://www.menti.co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17"/>
          <p:cNvGrpSpPr>
            <a:grpSpLocks noGrp="1" noRot="1" noChangeAspect="1" noMove="1" noResize="1" noUngrp="1"/>
          </p:cNvGrpSpPr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US"/>
              <a:t>ENGL 101: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Article Review Paper – 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Introductory Paragraph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&amp; Thesis Statement</a:t>
            </a:r>
            <a:endParaRPr lang="en-US"/>
          </a:p>
        </p:txBody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5" name="Group 14"/>
          <p:cNvGrpSpPr>
            <a:grpSpLocks noGrp="1" noRot="1" noChangeAspect="1" noMove="1" noResize="1" noUngrp="1"/>
          </p:cNvGrpSpPr>
          <p:nvPr/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6" name="Rounded Rectangle 17"/>
            <p:cNvSpPr/>
            <p:nvPr/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8" name="Rounded Rectangle 20"/>
            <p:cNvSpPr/>
            <p:nvPr/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Sentence #2: Credential of the Author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Who is the author and why should we trust him/her?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262626"/>
                </a:solidFill>
              </a:rPr>
              <a:t>What is a ‘credential’? </a:t>
            </a:r>
            <a:endParaRPr lang="en-US" sz="3700">
              <a:solidFill>
                <a:srgbClr val="262626"/>
              </a:solidFill>
            </a:endParaRPr>
          </a:p>
        </p:txBody>
      </p:sp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3 Es = 3 Ways to Demonstrate Credibility</a:t>
            </a:r>
            <a:endParaRPr lang="en-US">
              <a:solidFill>
                <a:srgbClr val="262626"/>
              </a:solidFill>
            </a:endParaRPr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         </a:t>
            </a:r>
            <a:r>
              <a:rPr lang="en-US" dirty="0" err="1"/>
              <a:t>Credibility</a:t>
            </a:r>
            <a:r>
              <a:rPr lang="en-US" dirty="0"/>
              <a:t> Rating!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Credibility rating (#1 – 5) of a text depends on the TYPE of text</a:t>
            </a:r>
            <a:endParaRPr lang="en-US" dirty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CA" sz="1800" dirty="0">
              <a:latin typeface="Times New Roman" panose="02020503050405090304" pitchFamily="18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1800" dirty="0"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1. </a:t>
            </a:r>
            <a:r>
              <a:rPr lang="en-CA" sz="1800" dirty="0">
                <a:effectLst/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Popular source for self-help or entertainment 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1800" dirty="0">
                <a:effectLst/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2. Personal story, testimonial, or narrative (blogs, magazines, pop culture books)</a:t>
            </a:r>
            <a:endParaRPr lang="en-CA" sz="1800" dirty="0">
              <a:effectLst/>
              <a:latin typeface="Times New Roman" panose="02020503050405090304" pitchFamily="18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1800" dirty="0">
                <a:effectLst/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3</a:t>
            </a:r>
            <a:r>
              <a:rPr lang="en-CA" sz="1800" dirty="0"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. </a:t>
            </a:r>
            <a:r>
              <a:rPr lang="en-CA" sz="1800" dirty="0">
                <a:effectLst/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News article, magazine article, article from a professional organization; may include research but reported in journalistic or less formal style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1800" dirty="0">
                <a:effectLst/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4. Scholarly source but written for average reader; includes references and scholarly research such as studies, statistics, and reports.</a:t>
            </a:r>
            <a:endParaRPr lang="en-CA" sz="1800" dirty="0">
              <a:effectLst/>
              <a:latin typeface="Times New Roman" panose="02020503050405090304" pitchFamily="18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1800" dirty="0">
                <a:effectLst/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5</a:t>
            </a:r>
            <a:r>
              <a:rPr lang="en-CA" sz="1800" dirty="0"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. </a:t>
            </a:r>
            <a:r>
              <a:rPr lang="en-CA" sz="1800" dirty="0">
                <a:effectLst/>
                <a:latin typeface="Times New Roman" panose="02020503050405090304" pitchFamily="18" charset="0"/>
                <a:ea typeface="Malgun Gothic" panose="020B0503020000020004" pitchFamily="34" charset="-127"/>
                <a:cs typeface="Times New Roman" panose="02020503050405090304" pitchFamily="18" charset="0"/>
              </a:rPr>
              <a:t>Scholarly source written for advanced academic work; includes references and scholarly research; written in very formal style, with long sentences and difficult vocabulary. This level is written for experts in the field.</a:t>
            </a:r>
            <a:endParaRPr lang="en-US" sz="18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Not Equal 3"/>
          <p:cNvSpPr/>
          <p:nvPr/>
        </p:nvSpPr>
        <p:spPr>
          <a:xfrm>
            <a:off x="4752975" y="1176865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Sample ‘Credibility’ Sentence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18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Walsh is a Professor of Religion in Methodist University with a Ph.D. in biblical studies from Baylor University, and he has authored several books in the areas of religion and film.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Sentence #3: Thesis Statement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Evaluative Criteria: think ‘MEOW’</a:t>
            </a:r>
            <a:endParaRPr lang="en-US">
              <a:solidFill>
                <a:srgbClr val="262626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M </a:t>
            </a:r>
            <a:r>
              <a:rPr lang="en-US" dirty="0" err="1">
                <a:solidFill>
                  <a:srgbClr val="262626"/>
                </a:solidFill>
              </a:rPr>
              <a:t>ain</a:t>
            </a:r>
            <a:r>
              <a:rPr lang="en-US" dirty="0">
                <a:solidFill>
                  <a:srgbClr val="262626"/>
                </a:solidFill>
              </a:rPr>
              <a:t> argument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E </a:t>
            </a:r>
            <a:r>
              <a:rPr lang="en-US" dirty="0" err="1">
                <a:solidFill>
                  <a:srgbClr val="262626"/>
                </a:solidFill>
              </a:rPr>
              <a:t>vidence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O </a:t>
            </a:r>
            <a:r>
              <a:rPr lang="en-US" dirty="0" err="1">
                <a:solidFill>
                  <a:srgbClr val="262626"/>
                </a:solidFill>
              </a:rPr>
              <a:t>rganization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solidFill>
                  <a:srgbClr val="262626"/>
                </a:solidFill>
              </a:rPr>
              <a:t>W </a:t>
            </a:r>
            <a:r>
              <a:rPr lang="en-US" dirty="0" err="1">
                <a:solidFill>
                  <a:srgbClr val="262626"/>
                </a:solidFill>
              </a:rPr>
              <a:t>riting</a:t>
            </a:r>
            <a:r>
              <a:rPr lang="en-US" dirty="0">
                <a:solidFill>
                  <a:srgbClr val="262626"/>
                </a:solidFill>
              </a:rPr>
              <a:t> style</a:t>
            </a:r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5" name="Content Placeholder 4" descr="Cat with solid fi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Question mark on green pastel background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t="3582" b="2141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 to Ask: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What is my opinion about the article? Do I think it is strong or weak?</a:t>
            </a: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>
                <a:solidFill>
                  <a:srgbClr val="FFFFFF"/>
                </a:solidFill>
              </a:rPr>
              <a:t>This establishes your OVERALL EVALUATION of the article </a:t>
            </a: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What are some strengths of the article in relation to MEOW? </a:t>
            </a: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>
                <a:solidFill>
                  <a:srgbClr val="FFFFFF"/>
                </a:solidFill>
              </a:rPr>
              <a:t>e.g. The article is organized very well so it is easy for readers to follow the logic of its argument </a:t>
            </a: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What are some weaknesses of the article in relation to MEOW?</a:t>
            </a:r>
            <a:endParaRPr lang="en-U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>
                <a:solidFill>
                  <a:srgbClr val="FFFFFF"/>
                </a:solidFill>
              </a:rPr>
              <a:t>e.g. The article does not have enough evidence to support its argument</a:t>
            </a:r>
            <a:endParaRPr lang="en-US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Thesis Statement Formula</a:t>
            </a:r>
            <a:endParaRPr lang="en-US">
              <a:solidFill>
                <a:srgbClr val="262626"/>
              </a:solidFill>
            </a:endParaRPr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ma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122701"/>
            <a:ext cx="2433793" cy="2433793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482" y="2556932"/>
            <a:ext cx="6260114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>
                <a:solidFill>
                  <a:srgbClr val="262626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Although</a:t>
            </a:r>
            <a:r>
              <a:rPr lang="en-US" sz="2200">
                <a:solidFill>
                  <a:srgbClr val="262626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 + </a:t>
            </a:r>
            <a:r>
              <a:rPr lang="en-US" sz="2200" b="1">
                <a:solidFill>
                  <a:srgbClr val="262626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less important (SVO),</a:t>
            </a:r>
            <a:r>
              <a:rPr lang="en-US" sz="2200">
                <a:solidFill>
                  <a:srgbClr val="262626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 more significant (SVO) + more significant (SVO).</a:t>
            </a:r>
            <a:endParaRPr lang="en-US" sz="2200">
              <a:solidFill>
                <a:srgbClr val="262626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>
              <a:solidFill>
                <a:srgbClr val="262626"/>
              </a:solidFill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>
                <a:solidFill>
                  <a:srgbClr val="262626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e.g. If you</a:t>
            </a:r>
            <a:r>
              <a:rPr lang="en-US" sz="2200">
                <a:solidFill>
                  <a:srgbClr val="262626"/>
                </a:solidFill>
                <a:latin typeface="Times New Roman" panose="02020503050405090304" pitchFamily="18" charset="0"/>
                <a:ea typeface="Malgun Gothic" panose="020B0503020000020004" pitchFamily="34" charset="-127"/>
              </a:rPr>
              <a:t>r overall evaluation is positive:</a:t>
            </a:r>
            <a:endParaRPr lang="en-US" sz="2200">
              <a:solidFill>
                <a:srgbClr val="262626"/>
              </a:solidFill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200">
                <a:solidFill>
                  <a:srgbClr val="262626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Begin with a weakness of the article then add two strengths</a:t>
            </a:r>
            <a:endParaRPr lang="en-US" sz="2200">
              <a:solidFill>
                <a:srgbClr val="262626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>
                <a:solidFill>
                  <a:srgbClr val="262626"/>
                </a:solidFill>
                <a:latin typeface="Times New Roman" panose="02020503050405090304" pitchFamily="18" charset="0"/>
                <a:ea typeface="Malgun Gothic" panose="020B0503020000020004" pitchFamily="34" charset="-127"/>
              </a:rPr>
              <a:t>e.g. If your overall evaluation is negative: </a:t>
            </a:r>
            <a:endParaRPr lang="en-US" sz="2200">
              <a:solidFill>
                <a:srgbClr val="262626"/>
              </a:solidFill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sz="2200">
                <a:solidFill>
                  <a:srgbClr val="262626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Begin with a strength then add two negative points</a:t>
            </a:r>
            <a:endParaRPr lang="en-US" sz="2200">
              <a:solidFill>
                <a:srgbClr val="262626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>
              <a:solidFill>
                <a:srgbClr val="262626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20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Thesis Statement Samples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In Today’s Class</a:t>
            </a:r>
            <a:endParaRPr lang="en-US">
              <a:solidFill>
                <a:srgbClr val="262626"/>
              </a:solidFill>
            </a:endParaRPr>
          </a:p>
        </p:txBody>
      </p:sp>
      <p:graphicFrame>
        <p:nvGraphicFramePr>
          <p:cNvPr id="13" name="Content Placeholder 2"/>
          <p:cNvGraphicFramePr>
            <a:graphicFrameLocks noGrp="1"/>
          </p:cNvGraphicFramePr>
          <p:nvPr>
            <p:ph idx="1"/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Task #2 (the first half – the entire task is due </a:t>
            </a:r>
            <a:r>
              <a:rPr lang="en-US" b="1" dirty="0"/>
              <a:t>next </a:t>
            </a:r>
            <a:r>
              <a:rPr lang="en-US" dirty="0"/>
              <a:t>Friday)</a:t>
            </a:r>
            <a:endParaRPr lang="en-US" dirty="0"/>
          </a:p>
          <a:p>
            <a:r>
              <a:rPr lang="en-US" dirty="0"/>
              <a:t>Try writing a summary of the article (e.g. main argument -&gt; three sub-arguments -&gt; examples used)</a:t>
            </a:r>
            <a:endParaRPr lang="en-US" dirty="0"/>
          </a:p>
          <a:p>
            <a:r>
              <a:rPr lang="en-US" dirty="0"/>
              <a:t>Complete learning pod activity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>
            <a:grpSpLocks noGrp="1" noRot="1" noChangeAspect="1" noMove="1" noResize="1" noUngrp="1"/>
          </p:cNvGrpSpPr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702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5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7" name="Group 46"/>
          <p:cNvGrpSpPr>
            <a:grpSpLocks noGrp="1" noRot="1" noChangeAspect="1" noMove="1" noResize="1" noUngrp="1"/>
          </p:cNvGrpSpPr>
          <p:nvPr/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48" name="Rounded Rectangle 17"/>
            <p:cNvSpPr/>
            <p:nvPr/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50" name="Rounded Rectangle 20"/>
            <p:cNvSpPr/>
            <p:nvPr/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Icebreaker of the Day</a:t>
            </a:r>
            <a:endParaRPr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Please go to </a:t>
            </a:r>
            <a:r>
              <a:rPr lang="en-US" sz="2100">
                <a:solidFill>
                  <a:schemeClr val="tx1"/>
                </a:solidFill>
                <a:hlinkClick r:id="rId6"/>
              </a:rPr>
              <a:t>www.menti.com</a:t>
            </a:r>
            <a:r>
              <a:rPr lang="en-US" sz="2100">
                <a:solidFill>
                  <a:schemeClr val="tx1"/>
                </a:solidFill>
              </a:rPr>
              <a:t> and enter code 8454 4996!</a:t>
            </a:r>
            <a:endParaRPr lang="en-US" sz="210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t="1310" b="1442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Announcements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3" name="Straight Connector 3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503050405090304" pitchFamily="18" charset="0"/>
              </a:rPr>
              <a:t>Choose your topic soon! Which article you need to read for the Article Review depends on it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503050405090304" pitchFamily="18" charset="0"/>
              </a:rPr>
              <a:t>Read the article THOROUGHLY – do not just read the abstract!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503050405090304" pitchFamily="18" charset="0"/>
              </a:rPr>
              <a:t>DISCUSS the article with your learning coach and BRAINSTORM weaknesses and strengths of the article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503050405090304" pitchFamily="18" charset="0"/>
              </a:rPr>
              <a:t>(if you have not done so already)!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503050405090304" pitchFamily="18" charset="0"/>
              </a:rPr>
              <a:t>Check your “Article Review Draft” wiki page and make sure your file can be clicked. If there are issues, please let me know ASAP</a:t>
            </a:r>
            <a:endParaRPr lang="en-US" dirty="0">
              <a:solidFill>
                <a:srgbClr val="FFFFFF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50305040509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Article Review: an Overview</a:t>
            </a:r>
            <a:endParaRPr lang="en-US">
              <a:solidFill>
                <a:srgbClr val="262626"/>
              </a:solidFill>
            </a:endParaRPr>
          </a:p>
        </p:txBody>
      </p:sp>
      <p:graphicFrame>
        <p:nvGraphicFramePr>
          <p:cNvPr id="33" name="Content Placeholder 2"/>
          <p:cNvGraphicFramePr/>
          <p:nvPr/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Title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26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Make sure the title of the assignment is: “A Review of [the title of your article]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 “A Review of A Modest Proposal for Christ-Figure Interpretations”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alphaModFix amt="35000"/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Introductory Paragraph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8" name="Straight Connector 5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48665" algn="l"/>
              </a:tabLst>
            </a:pPr>
            <a:r>
              <a:rPr lang="en-US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Short (3-4 sentences)</a:t>
            </a:r>
            <a:endParaRPr lang="en-US">
              <a:solidFill>
                <a:srgbClr val="FFFFFF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8665" algn="l"/>
              </a:tabLst>
            </a:pPr>
            <a:endParaRPr lang="en-US">
              <a:solidFill>
                <a:srgbClr val="FFFFFF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48665" algn="l"/>
              </a:tabLst>
            </a:pPr>
            <a:r>
              <a:rPr lang="en-US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Begin with the </a:t>
            </a:r>
            <a:r>
              <a:rPr lang="en-US" b="1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general topic </a:t>
            </a:r>
            <a:r>
              <a:rPr lang="en-US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of the article/book (=NOT a specific thesis of the article)</a:t>
            </a:r>
            <a:endParaRPr lang="en-US">
              <a:solidFill>
                <a:srgbClr val="FFFFFF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48665" algn="l"/>
              </a:tabLst>
            </a:pPr>
            <a:endParaRPr lang="en-US">
              <a:solidFill>
                <a:srgbClr val="FFFFFF"/>
              </a:solidFill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48665" algn="l"/>
              </a:tabLst>
            </a:pPr>
            <a:r>
              <a:rPr lang="en-US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Then, add the author’s full name and his or her background/</a:t>
            </a:r>
            <a:r>
              <a:rPr lang="en-US" b="1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credentials</a:t>
            </a:r>
            <a:r>
              <a:rPr lang="en-US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 (1 – 2 sentences)</a:t>
            </a:r>
            <a:endParaRPr lang="en-US">
              <a:solidFill>
                <a:srgbClr val="FFFFFF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8665" algn="l"/>
              </a:tabLst>
            </a:pPr>
            <a:endParaRPr lang="en-US">
              <a:solidFill>
                <a:srgbClr val="FFFFFF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748665" algn="l"/>
              </a:tabLst>
            </a:pPr>
            <a:r>
              <a:rPr lang="en-US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End with the </a:t>
            </a:r>
            <a:r>
              <a:rPr lang="en-US" b="1">
                <a:solidFill>
                  <a:srgbClr val="FFFFFF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thesis statement</a:t>
            </a:r>
            <a:endParaRPr lang="en-US" b="1">
              <a:solidFill>
                <a:srgbClr val="FFFFFF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2"/>
                </a:solidFill>
              </a:rPr>
              <a:t>Sentence #1: General Topic Sentence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This sentence lets the reader know what the article is ABOUT (but does not reveal the ARGUMENT of the article)</a:t>
            </a:r>
            <a:endParaRPr lang="en-US" sz="2200" dirty="0">
              <a:solidFill>
                <a:schemeClr val="bg1"/>
              </a:solidFill>
              <a:effectLst/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Times New Roman" panose="02020503050405090304" pitchFamily="18" charset="0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503050405090304" pitchFamily="18" charset="0"/>
                <a:ea typeface="Malgun Gothic" panose="020B0503020000020004" pitchFamily="34" charset="-127"/>
              </a:rPr>
              <a:t>EXAMPLE: In “A Modest Proposal for Christ-Figure Interpretations”, Richard Walsh discusses the implications of analyzing filmic characters from a Christological perspective.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these sentences acceptable?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“This article is about privacy issues in the United States”</a:t>
            </a:r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No – the sentence is too general and the title of the article </a:t>
            </a:r>
            <a:r>
              <a:rPr lang="en-US" i="1" dirty="0"/>
              <a:t>probably </a:t>
            </a:r>
            <a:r>
              <a:rPr lang="en-US" dirty="0"/>
              <a:t>already reveals this</a:t>
            </a:r>
            <a:endParaRPr lang="en-US" dirty="0"/>
          </a:p>
          <a:p>
            <a:r>
              <a:rPr lang="en-US" dirty="0"/>
              <a:t>“This article argues that governments need to regulate the internet in their respective countries in order to curb privacy issues in the cyberspace”</a:t>
            </a:r>
            <a:endParaRPr lang="en-US" dirty="0"/>
          </a:p>
          <a:p>
            <a:pPr>
              <a:buFont typeface="Symbol" panose="05050102010706020507" pitchFamily="18" charset="2"/>
              <a:buChar char="Þ"/>
            </a:pPr>
            <a:r>
              <a:rPr lang="en-US" dirty="0"/>
              <a:t>No – the sentence contains the thesis of the article, which should be revealed in the SUMMARY section of the paper, not the introduction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3986</Words>
  <Application>WPS Writer</Application>
  <PresentationFormat>Widescreen</PresentationFormat>
  <Paragraphs>114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SimSun</vt:lpstr>
      <vt:lpstr>Wingdings</vt:lpstr>
      <vt:lpstr>Arial</vt:lpstr>
      <vt:lpstr>Garamond</vt:lpstr>
      <vt:lpstr>Calibri</vt:lpstr>
      <vt:lpstr>Helvetica Neue</vt:lpstr>
      <vt:lpstr>Malgun Gothic</vt:lpstr>
      <vt:lpstr>Times New Roman</vt:lpstr>
      <vt:lpstr>Symbol</vt:lpstr>
      <vt:lpstr>Apple SD Gothic Neo</vt:lpstr>
      <vt:lpstr>华文宋体</vt:lpstr>
      <vt:lpstr>微软雅黑</vt:lpstr>
      <vt:lpstr>苹方-简</vt:lpstr>
      <vt:lpstr>Arial Unicode MS</vt:lpstr>
      <vt:lpstr>宋体-简</vt:lpstr>
      <vt:lpstr>Organic</vt:lpstr>
      <vt:lpstr>ENGL 101: </vt:lpstr>
      <vt:lpstr>In Today’s Class</vt:lpstr>
      <vt:lpstr>Icebreaker of the Day</vt:lpstr>
      <vt:lpstr>Announcements</vt:lpstr>
      <vt:lpstr>Article Review: an Overview</vt:lpstr>
      <vt:lpstr>Title</vt:lpstr>
      <vt:lpstr>Introductory Paragraph</vt:lpstr>
      <vt:lpstr>Sentence #1: General Topic Sentence</vt:lpstr>
      <vt:lpstr>Are these sentences acceptable?</vt:lpstr>
      <vt:lpstr>Sentence #2: Credential of the Author</vt:lpstr>
      <vt:lpstr>What is a ‘credential’? </vt:lpstr>
      <vt:lpstr>3 Es = 3 Ways to Demonstrate Credibility</vt:lpstr>
      <vt:lpstr>Credibility         Credibility Rating!</vt:lpstr>
      <vt:lpstr>Sample ‘Credibility’ Sentence</vt:lpstr>
      <vt:lpstr>Sentence #3: Thesis Statement</vt:lpstr>
      <vt:lpstr>Evaluative Criteria: think ‘MEOW’</vt:lpstr>
      <vt:lpstr>Questions to Ask:</vt:lpstr>
      <vt:lpstr>Thesis Statement Formula</vt:lpstr>
      <vt:lpstr>Thesis Statement Samples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 101:</dc:title>
  <dc:creator>Heesun Nam</dc:creator>
  <cp:lastModifiedBy>tammy</cp:lastModifiedBy>
  <cp:revision>45</cp:revision>
  <dcterms:created xsi:type="dcterms:W3CDTF">2021-05-23T03:06:45Z</dcterms:created>
  <dcterms:modified xsi:type="dcterms:W3CDTF">2021-05-23T03:06:45Z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1033-1.9.0.3020</vt:lpwstr>
  </property>
</Properties>
</file>