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0" r:id="rId4"/>
    <p:sldId id="261" r:id="rId5"/>
    <p:sldId id="264" r:id="rId6"/>
    <p:sldId id="262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" y="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3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1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9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4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2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50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20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937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4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6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4E5B7-5A38-4D78-A387-4592DA6D7CD2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4C06C-F588-499B-BD11-9E8A74877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8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1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13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45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22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97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82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536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3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05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DHA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Benders, Robert T CIV USARMY MEDCOM (US)</dc:creator>
  <cp:lastModifiedBy>Benders, Robert T CIV USARMY MEDCOM (US)</cp:lastModifiedBy>
  <cp:revision>4</cp:revision>
  <dcterms:created xsi:type="dcterms:W3CDTF">2020-06-08T01:02:47Z</dcterms:created>
  <dcterms:modified xsi:type="dcterms:W3CDTF">2020-06-08T01:22:55Z</dcterms:modified>
</cp:coreProperties>
</file>