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8" r:id="rId3"/>
    <p:sldId id="260" r:id="rId4"/>
    <p:sldId id="261" r:id="rId5"/>
    <p:sldId id="264" r:id="rId6"/>
    <p:sldId id="262" r:id="rId7"/>
    <p:sldId id="265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0" autoAdjust="0"/>
    <p:restoredTop sz="94660"/>
  </p:normalViewPr>
  <p:slideViewPr>
    <p:cSldViewPr snapToGrid="0">
      <p:cViewPr varScale="1">
        <p:scale>
          <a:sx n="63" d="100"/>
          <a:sy n="63" d="100"/>
        </p:scale>
        <p:origin x="67" y="52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4E5B7-5A38-4D78-A387-4592DA6D7CD2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4C06C-F588-499B-BD11-9E8A74877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93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4E5B7-5A38-4D78-A387-4592DA6D7CD2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4C06C-F588-499B-BD11-9E8A74877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01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4E5B7-5A38-4D78-A387-4592DA6D7CD2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4C06C-F588-499B-BD11-9E8A74877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699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4E5B7-5A38-4D78-A387-4592DA6D7CD2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4C06C-F588-499B-BD11-9E8A74877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14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4E5B7-5A38-4D78-A387-4592DA6D7CD2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4C06C-F588-499B-BD11-9E8A74877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827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4E5B7-5A38-4D78-A387-4592DA6D7CD2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4C06C-F588-499B-BD11-9E8A74877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350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4E5B7-5A38-4D78-A387-4592DA6D7CD2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4C06C-F588-499B-BD11-9E8A74877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20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4E5B7-5A38-4D78-A387-4592DA6D7CD2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4C06C-F588-499B-BD11-9E8A74877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93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4E5B7-5A38-4D78-A387-4592DA6D7CD2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4C06C-F588-499B-BD11-9E8A74877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541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4E5B7-5A38-4D78-A387-4592DA6D7CD2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4C06C-F588-499B-BD11-9E8A74877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2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4E5B7-5A38-4D78-A387-4592DA6D7CD2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4C06C-F588-499B-BD11-9E8A74877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165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F4E5B7-5A38-4D78-A387-4592DA6D7CD2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4C06C-F588-499B-BD11-9E8A74877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84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561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713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845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5022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1997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8082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536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9437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1050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0</Words>
  <Application>Microsoft Office PowerPoint</Application>
  <PresentationFormat>Widescreen</PresentationFormat>
  <Paragraphs>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DHA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Benders, Robert T CIV USARMY MEDCOM (US)</dc:creator>
  <cp:lastModifiedBy>Benders, Robert T CIV USARMY MEDCOM (US)</cp:lastModifiedBy>
  <cp:revision>4</cp:revision>
  <dcterms:created xsi:type="dcterms:W3CDTF">2020-06-08T01:02:47Z</dcterms:created>
  <dcterms:modified xsi:type="dcterms:W3CDTF">2020-06-08T01:22:55Z</dcterms:modified>
</cp:coreProperties>
</file>