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Picture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12270740" cy="680593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Criteria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0345" y="192405"/>
            <a:ext cx="11750675" cy="452564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宽屏</PresentationFormat>
  <Paragraphs>0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0" baseType="lpstr">
      <vt:lpstr>Arial</vt:lpstr>
      <vt:lpstr>SimSun</vt:lpstr>
      <vt:lpstr>Wingdings</vt:lpstr>
      <vt:lpstr>Calibri Light</vt:lpstr>
      <vt:lpstr>Calibri</vt:lpstr>
      <vt:lpstr>Microsoft YaHei</vt:lpstr>
      <vt:lpstr>Arial Unicode MS</vt:lpstr>
      <vt:lpstr>Office 主题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Yang</dc:creator>
  <cp:lastModifiedBy>              世界太凉。</cp:lastModifiedBy>
  <cp:revision>3</cp:revision>
  <dcterms:created xsi:type="dcterms:W3CDTF">2018-06-11T20:50:00Z</dcterms:created>
  <dcterms:modified xsi:type="dcterms:W3CDTF">2018-06-11T21:04:38Z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2052-10.1.0.7359</vt:lpwstr>
  </property>
</Properties>
</file>