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7" Type="http://schemas.openxmlformats.org/officeDocument/2006/relationships/tableStyles" Target="tableStyles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/>
          <a:p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p>
            <a:endParaRPr lang="zh-CN" altLang="en-US"/>
          </a:p>
        </p:txBody>
      </p:sp>
      <p:pic>
        <p:nvPicPr>
          <p:cNvPr id="4" name="Picture 1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76200" y="0"/>
            <a:ext cx="12270740" cy="680593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endParaRPr lang="zh-CN" altLang="en-US"/>
          </a:p>
        </p:txBody>
      </p:sp>
      <p:pic>
        <p:nvPicPr>
          <p:cNvPr id="4" name="图片 3" descr="Criteria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20345" y="192405"/>
            <a:ext cx="11750675" cy="4525645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WPS 演示</Application>
  <PresentationFormat>宽屏</PresentationFormat>
  <Paragraphs>0</Paragraphs>
  <Slides>2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</vt:i4>
      </vt:variant>
    </vt:vector>
  </HeadingPairs>
  <TitlesOfParts>
    <vt:vector size="10" baseType="lpstr">
      <vt:lpstr>Arial</vt:lpstr>
      <vt:lpstr>SimSun</vt:lpstr>
      <vt:lpstr>Wingdings</vt:lpstr>
      <vt:lpstr>Calibri Light</vt:lpstr>
      <vt:lpstr>Calibri</vt:lpstr>
      <vt:lpstr>Microsoft YaHei</vt:lpstr>
      <vt:lpstr>Arial Unicode MS</vt:lpstr>
      <vt:lpstr>Office 主题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Yang</dc:creator>
  <cp:lastModifiedBy>              世界太凉。</cp:lastModifiedBy>
  <cp:revision>3</cp:revision>
  <dcterms:created xsi:type="dcterms:W3CDTF">2018-06-11T20:50:00Z</dcterms:created>
  <dcterms:modified xsi:type="dcterms:W3CDTF">2018-06-11T21:04:38Z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2052-10.1.0.7359</vt:lpwstr>
  </property>
</Properties>
</file>