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4656"/>
  </p:normalViewPr>
  <p:slideViewPr>
    <p:cSldViewPr snapToGrid="0" snapToObjects="1">
      <p:cViewPr varScale="1">
        <p:scale>
          <a:sx n="84" d="100"/>
          <a:sy n="84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7934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047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86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782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624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16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6076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205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076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56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689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0F2D3-5250-2B43-83D9-0A4C2F41D9CE}" type="datetimeFigureOut">
              <a:rPr kumimoji="1" lang="zh-CN" altLang="en-US" smtClean="0"/>
              <a:t>2019/7/5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86688-BABE-2C49-AF77-45F17E3E06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008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0"/>
            <a:ext cx="455397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52" y="0"/>
            <a:ext cx="454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6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54315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55" y="0"/>
            <a:ext cx="462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0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40" y="0"/>
            <a:ext cx="437197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26" y="0"/>
            <a:ext cx="458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1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0" y="0"/>
            <a:ext cx="437197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635" y="0"/>
            <a:ext cx="428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11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2" y="0"/>
            <a:ext cx="44577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62" y="0"/>
            <a:ext cx="402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6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0"/>
            <a:ext cx="445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2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宽屏</PresentationFormat>
  <Paragraphs>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DengXian</vt:lpstr>
      <vt:lpstr>DengXian Light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1</cp:revision>
  <dcterms:created xsi:type="dcterms:W3CDTF">2019-07-06T05:44:18Z</dcterms:created>
  <dcterms:modified xsi:type="dcterms:W3CDTF">2019-07-06T05:46:44Z</dcterms:modified>
</cp:coreProperties>
</file>