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793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0472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86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5782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8624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716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607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9205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6076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56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6897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0F2D3-5250-2B43-83D9-0A4C2F41D9CE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86688-BABE-2C49-AF77-45F17E3E069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008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80" y="0"/>
            <a:ext cx="4553972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252" y="0"/>
            <a:ext cx="454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61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300" y="0"/>
            <a:ext cx="454315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55" y="0"/>
            <a:ext cx="4629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0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340" y="0"/>
            <a:ext cx="437197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26" y="0"/>
            <a:ext cx="4581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18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0" y="0"/>
            <a:ext cx="437197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635" y="0"/>
            <a:ext cx="4286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1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62" y="0"/>
            <a:ext cx="44577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62" y="0"/>
            <a:ext cx="4029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6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0"/>
            <a:ext cx="4457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82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宽屏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2019-07-06T05:44:18Z</dcterms:created>
  <dcterms:modified xsi:type="dcterms:W3CDTF">2019-07-06T05:46:44Z</dcterms:modified>
</cp:coreProperties>
</file>