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>
        <p:scale>
          <a:sx n="42" d="100"/>
          <a:sy n="42" d="100"/>
        </p:scale>
        <p:origin x="28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C516F-BB66-482B-16E9-5BB62A415B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97A8E6-DE0A-E674-C465-F41E5E3F7E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F401E6-C905-99BB-AB31-4830BCEF0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05931-E167-440D-8265-6DE4AB8F510E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62DEF6-4005-1DA0-67F3-3BAD36235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8A16CD-F10C-979D-E68F-56B86BC55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1D589-6E96-4B36-989A-5D905AB62E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197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53052-896D-C091-5A1E-0D2DEB350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B01F28-1C43-6634-A93A-2F6043CC43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AABF78-25C6-F09E-4D05-0F0DA915F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05931-E167-440D-8265-6DE4AB8F510E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D973BD-7783-16F4-A270-60B880E4C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F66406-1D89-62C1-A8DC-81EBF6519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1D589-6E96-4B36-989A-5D905AB62E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244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ED06AC-A241-DD60-8742-6D361F9BA2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F3E0C4-F0D0-4858-360E-A5442A38AF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FDE8F7-1FEF-1922-6EEA-8FB04C9F9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05931-E167-440D-8265-6DE4AB8F510E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B10B10-E36D-4762-49C9-AB71B238C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E76BDA-119B-C994-F392-A01325114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1D589-6E96-4B36-989A-5D905AB62E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859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D87AF1-C55A-3295-10A6-914F29FD0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002136-FC7C-3494-CBBF-470B827275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B6517E-9DB1-F9DD-B422-74C263D18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05931-E167-440D-8265-6DE4AB8F510E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9798C5-99FF-F9DC-31BE-6191B3BD8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33402B-BBA8-D3ED-DEE8-A7D28368F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1D589-6E96-4B36-989A-5D905AB62E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977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0F7FE6-3A8B-96C3-C140-C6FA5264B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33ECFE-A1F1-74AD-0568-69F033D8FB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535704-BDED-2BF8-37D2-5FB846891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05931-E167-440D-8265-6DE4AB8F510E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6C9768-D850-5FB8-B614-E56E024FE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9FED82-7212-8211-EC4B-E814F8E56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1D589-6E96-4B36-989A-5D905AB62E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799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19DA8-64ED-6748-96A0-552361C54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262C49-512D-9A53-78F7-17FF9800C8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E51352-5DC9-A37C-4E48-CDA27FE48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0C0D64-E96B-8336-70BD-278C8D569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05931-E167-440D-8265-6DE4AB8F510E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0CE5E6-2FC3-BA5B-E1C1-4C1812C16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05FECB-D60E-C445-3138-D9201B358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1D589-6E96-4B36-989A-5D905AB62E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673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A934F-7740-2D57-A72F-5E0AE6764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2A866B-C414-EB08-8FBE-4158D7CA42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88D9F2-0F8E-72A5-AC32-6DCF155A41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7171D7-8B7D-F519-ABE7-CEF6F0FD3D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1C87A3-147B-D2F1-EFB0-A954BB8C61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DC80E4-4EB6-BC12-3D3F-0BE492293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05931-E167-440D-8265-6DE4AB8F510E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11E77F-1719-02EB-D829-90AC523AA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7FB85C-3B4E-2BB1-8FDE-D75519BF7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1D589-6E96-4B36-989A-5D905AB62E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718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E4BDC-77FE-4E21-DCB9-1FC77AE96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191BF1-0C43-55AF-2B00-654C489CC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05931-E167-440D-8265-6DE4AB8F510E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FC9E1F-39B1-C493-0ABC-DD8B7D90B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0820F9-1632-E743-3D30-5663B60C2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1D589-6E96-4B36-989A-5D905AB62E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375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CF44E7-1EF4-F633-E976-2D6876434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05931-E167-440D-8265-6DE4AB8F510E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350636-3CA7-7936-39C8-32A738C22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C4AE04-D83A-1714-CA78-01D6CB141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1D589-6E96-4B36-989A-5D905AB62E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94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1FBF1-A1CE-F699-3DEB-381C9A569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24C24-6EE6-5ADD-817E-0B9B0AFDAF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E17D77-4360-ED37-8FD9-ADDD5E3281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C5742C-8D44-536E-E800-1B71CF059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05931-E167-440D-8265-6DE4AB8F510E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D31A10-ADAB-596D-78D9-A2139C629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BDE54E-52C6-903D-5596-FC5B80D50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1D589-6E96-4B36-989A-5D905AB62E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351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B2984-F710-75B4-C0CD-3D5A2AECA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4862CC-F297-78D6-139D-C2D39FB557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15F43C-2CF8-225A-AF78-F2BAFDDDC1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5EFEEE-9171-E049-33E6-F349E3418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05931-E167-440D-8265-6DE4AB8F510E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446A3E-54FC-0688-C2F8-C654AA432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20B845-B84A-BED2-9B21-FD46283B5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1D589-6E96-4B36-989A-5D905AB62E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853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FBC4B92-41A6-65BF-24FB-053F98B90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F18EAF-7D65-9CF9-D873-9D44B7A67E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63CD30-43AD-F7A6-14A1-D46BC5E07D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005931-E167-440D-8265-6DE4AB8F510E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2AA18A-281C-9304-76D8-0B6CE730DB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1142F9-8A27-2747-07E8-1CC25D93D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1D589-6E96-4B36-989A-5D905AB62E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621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8BAF0-52F6-EF61-ACC8-F4CB98CB37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110F8B-EF4E-5BF8-EB42-127DA9F4FA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10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F8B372F6-D924-3D5D-852F-DF88805DDA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525" y="80963"/>
            <a:ext cx="106489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631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BC442-1B13-D7BB-77D1-1EBF172AF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picture containing text, outdoor, sign, screenshot&#10;&#10;Description automatically generated">
            <a:extLst>
              <a:ext uri="{FF2B5EF4-FFF2-40B4-BE49-F238E27FC236}">
                <a16:creationId xmlns:a16="http://schemas.microsoft.com/office/drawing/2014/main" id="{EF67BF3A-1E3C-CD6B-6E4A-A3973906FA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" y="0"/>
            <a:ext cx="10515600" cy="7086600"/>
          </a:xfrm>
        </p:spPr>
      </p:pic>
    </p:spTree>
    <p:extLst>
      <p:ext uri="{BB962C8B-B14F-4D97-AF65-F5344CB8AC3E}">
        <p14:creationId xmlns:p14="http://schemas.microsoft.com/office/powerpoint/2010/main" val="3573284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9BD2B-D299-5410-2C12-CB1BD3A3D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omputer&#10;&#10;Description automatically generated with low confidence">
            <a:extLst>
              <a:ext uri="{FF2B5EF4-FFF2-40B4-BE49-F238E27FC236}">
                <a16:creationId xmlns:a16="http://schemas.microsoft.com/office/drawing/2014/main" id="{9C7B7146-E6C4-1053-5E60-4BFF643D1D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" y="0"/>
            <a:ext cx="10904220" cy="7223760"/>
          </a:xfrm>
        </p:spPr>
      </p:pic>
    </p:spTree>
    <p:extLst>
      <p:ext uri="{BB962C8B-B14F-4D97-AF65-F5344CB8AC3E}">
        <p14:creationId xmlns:p14="http://schemas.microsoft.com/office/powerpoint/2010/main" val="3861187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DCAC0-6E94-8536-3574-0EB2FA7C6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picture containing text, building, outdoor, sign&#10;&#10;Description automatically generated">
            <a:extLst>
              <a:ext uri="{FF2B5EF4-FFF2-40B4-BE49-F238E27FC236}">
                <a16:creationId xmlns:a16="http://schemas.microsoft.com/office/drawing/2014/main" id="{E94B75E0-732A-1DE2-5146-D1239E41F7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" y="182880"/>
            <a:ext cx="11361420" cy="6675120"/>
          </a:xfrm>
        </p:spPr>
      </p:pic>
    </p:spTree>
    <p:extLst>
      <p:ext uri="{BB962C8B-B14F-4D97-AF65-F5344CB8AC3E}">
        <p14:creationId xmlns:p14="http://schemas.microsoft.com/office/powerpoint/2010/main" val="1966971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464BE3-86EA-F31A-5B88-4F001B3D0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picture containing text, outdoor, sign, screenshot&#10;&#10;Description automatically generated">
            <a:extLst>
              <a:ext uri="{FF2B5EF4-FFF2-40B4-BE49-F238E27FC236}">
                <a16:creationId xmlns:a16="http://schemas.microsoft.com/office/drawing/2014/main" id="{6B0937CC-3B93-754B-7CBC-F15DBD2AA0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" y="0"/>
            <a:ext cx="11224260" cy="6858000"/>
          </a:xfrm>
        </p:spPr>
      </p:pic>
    </p:spTree>
    <p:extLst>
      <p:ext uri="{BB962C8B-B14F-4D97-AF65-F5344CB8AC3E}">
        <p14:creationId xmlns:p14="http://schemas.microsoft.com/office/powerpoint/2010/main" val="21119739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Amanda Sims</cp:lastModifiedBy>
  <cp:revision>1</cp:revision>
  <dcterms:created xsi:type="dcterms:W3CDTF">2022-08-23T00:12:14Z</dcterms:created>
  <dcterms:modified xsi:type="dcterms:W3CDTF">2022-08-23T00:55:14Z</dcterms:modified>
</cp:coreProperties>
</file>