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42" d="100"/>
          <a:sy n="4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516F-BB66-482B-16E9-5BB62A415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7A8E6-DE0A-E674-C465-F41E5E3F7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401E6-C905-99BB-AB31-4830BCEF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DEF6-4005-1DA0-67F3-3BAD3623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16CD-F10C-979D-E68F-56B86BC5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3052-896D-C091-5A1E-0D2DEB35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01F28-1C43-6634-A93A-2F6043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ABF78-25C6-F09E-4D05-0F0DA915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BD-7783-16F4-A270-60B880E4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66406-1D89-62C1-A8DC-81EBF651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4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D06AC-A241-DD60-8742-6D361F9BA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3E0C4-F0D0-4858-360E-A5442A38A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DE8F7-1FEF-1922-6EEA-8FB04C9F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0B10-E36D-4762-49C9-AB71B238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76BDA-119B-C994-F392-A0132511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7AF1-C55A-3295-10A6-914F29FD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02136-FC7C-3494-CBBF-470B82727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6517E-9DB1-F9DD-B422-74C263D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98C5-99FF-F9DC-31BE-6191B3BD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402B-BBA8-D3ED-DEE8-A7D28368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7FE6-3A8B-96C3-C140-C6FA5264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3ECFE-A1F1-74AD-0568-69F033D8F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35704-BDED-2BF8-37D2-5FB84689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C9768-D850-5FB8-B614-E56E024F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FED82-7212-8211-EC4B-E814F8E5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9DA8-64ED-6748-96A0-552361C5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2C49-512D-9A53-78F7-17FF9800C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51352-5DC9-A37C-4E48-CDA27FE48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C0D64-E96B-8336-70BD-278C8D56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CE5E6-2FC3-BA5B-E1C1-4C1812C1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5FECB-D60E-C445-3138-D9201B35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7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934F-7740-2D57-A72F-5E0AE676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A866B-C414-EB08-8FBE-4158D7CA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8D9F2-0F8E-72A5-AC32-6DCF155A4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171D7-8B7D-F519-ABE7-CEF6F0FD3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C87A3-147B-D2F1-EFB0-A954BB8C6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C80E4-4EB6-BC12-3D3F-0BE49229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1E77F-1719-02EB-D829-90AC523A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FB85C-3B4E-2BB1-8FDE-D75519BF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4BDC-77FE-4E21-DCB9-1FC77AE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91BF1-0C43-55AF-2B00-654C489C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C9E1F-39B1-C493-0ABC-DD8B7D90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20F9-1632-E743-3D30-5663B60C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F44E7-1EF4-F633-E976-2D687643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50636-3CA7-7936-39C8-32A738C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4AE04-D83A-1714-CA78-01D6CB14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9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FBF1-A1CE-F699-3DEB-381C9A56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4C24-6EE6-5ADD-817E-0B9B0AFD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17D77-4360-ED37-8FD9-ADDD5E32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5742C-8D44-536E-E800-1B71CF05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1A10-ADAB-596D-78D9-A2139C62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DE54E-52C6-903D-5596-FC5B80D5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5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2984-F710-75B4-C0CD-3D5A2AEC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862CC-F297-78D6-139D-C2D39FB55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5F43C-2CF8-225A-AF78-F2BAFDDDC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EFEEE-9171-E049-33E6-F349E341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46A3E-54FC-0688-C2F8-C654AA43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0B845-B84A-BED2-9B21-FD46283B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5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C4B92-41A6-65BF-24FB-053F98B9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18EAF-7D65-9CF9-D873-9D44B7A6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3CD30-43AD-F7A6-14A1-D46BC5E07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5931-E167-440D-8265-6DE4AB8F510E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AA18A-281C-9304-76D8-0B6CE730D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142F9-8A27-2747-07E8-1CC25D93D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D589-6E96-4B36-989A-5D905AB6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BAF0-52F6-EF61-ACC8-F4CB98CB3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10F8B-EF4E-5BF8-EB42-127DA9F4F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8B372F6-D924-3D5D-852F-DF88805DD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80963"/>
            <a:ext cx="10648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3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C442-1B13-D7BB-77D1-1EBF172A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outdoor, sign, screenshot&#10;&#10;Description automatically generated">
            <a:extLst>
              <a:ext uri="{FF2B5EF4-FFF2-40B4-BE49-F238E27FC236}">
                <a16:creationId xmlns:a16="http://schemas.microsoft.com/office/drawing/2014/main" id="{EF67BF3A-1E3C-CD6B-6E4A-A3973906F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0"/>
            <a:ext cx="10515600" cy="7086600"/>
          </a:xfrm>
        </p:spPr>
      </p:pic>
    </p:spTree>
    <p:extLst>
      <p:ext uri="{BB962C8B-B14F-4D97-AF65-F5344CB8AC3E}">
        <p14:creationId xmlns:p14="http://schemas.microsoft.com/office/powerpoint/2010/main" val="357328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BD2B-D299-5410-2C12-CB1BD3A3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C7B7146-E6C4-1053-5E60-4BFF643D1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0"/>
            <a:ext cx="10904220" cy="7223760"/>
          </a:xfrm>
        </p:spPr>
      </p:pic>
    </p:spTree>
    <p:extLst>
      <p:ext uri="{BB962C8B-B14F-4D97-AF65-F5344CB8AC3E}">
        <p14:creationId xmlns:p14="http://schemas.microsoft.com/office/powerpoint/2010/main" val="386118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CAC0-6E94-8536-3574-0EB2FA7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E94B75E0-732A-1DE2-5146-D1239E41F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82880"/>
            <a:ext cx="11361420" cy="6675120"/>
          </a:xfrm>
        </p:spPr>
      </p:pic>
    </p:spTree>
    <p:extLst>
      <p:ext uri="{BB962C8B-B14F-4D97-AF65-F5344CB8AC3E}">
        <p14:creationId xmlns:p14="http://schemas.microsoft.com/office/powerpoint/2010/main" val="196697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64BE3-86EA-F31A-5B88-4F001B3D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outdoor, sign, screenshot&#10;&#10;Description automatically generated">
            <a:extLst>
              <a:ext uri="{FF2B5EF4-FFF2-40B4-BE49-F238E27FC236}">
                <a16:creationId xmlns:a16="http://schemas.microsoft.com/office/drawing/2014/main" id="{6B0937CC-3B93-754B-7CBC-F15DBD2AA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0"/>
            <a:ext cx="11224260" cy="6858000"/>
          </a:xfrm>
        </p:spPr>
      </p:pic>
    </p:spTree>
    <p:extLst>
      <p:ext uri="{BB962C8B-B14F-4D97-AF65-F5344CB8AC3E}">
        <p14:creationId xmlns:p14="http://schemas.microsoft.com/office/powerpoint/2010/main" val="211197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Amanda Sims</cp:lastModifiedBy>
  <cp:revision>1</cp:revision>
  <dcterms:created xsi:type="dcterms:W3CDTF">2022-08-23T00:12:14Z</dcterms:created>
  <dcterms:modified xsi:type="dcterms:W3CDTF">2022-08-23T00:55:14Z</dcterms:modified>
</cp:coreProperties>
</file>