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2D14-2FDA-0446-82D6-6BD33BD40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594C2-C57A-3543-AA1F-6A9091539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670E4-C383-A54B-939A-0D8DF5D2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ABBD-FE2C-FC4C-A361-37751230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3DBC4-B5C6-E148-9F05-D00D98D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7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CC3FA-EE80-3E4E-B5B1-044277D8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BFDC-E210-8A4C-944D-BECB96A60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9423E-5325-9F46-A600-F431F581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9EB2-FC73-F14A-91FE-A8C2FAE4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CA1DC-C184-E34E-B95F-72E8CBFF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3C8AE-8754-E045-B55D-5FF204830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06E91-732F-AF4C-B4B7-BA261E11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49C13-C891-A44D-BC51-41FBAB04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BB37D-20B5-E249-8E97-933EBC51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0B151-8702-B64F-AAD0-42328AE7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5F36-30C6-1F4D-AB59-74AF3EC3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CB25-DE26-0C40-812E-28CA6C63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AE25-99A0-1F4E-81A1-F4517E85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C979F-64B9-AD48-B65B-92E86291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AFFC-EA09-CD4B-B499-39C6DA61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8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EA38-EC47-5145-81EA-23C7E2B7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46C8A-7DC8-0A46-910E-8783E6D65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56BF-B3D4-1E48-A4B7-452886E5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C9DF-4ED3-E349-98B3-5227B457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828A3-15FC-1A45-9510-E2E7BBCD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1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2A99-BE0F-5E4B-A865-80770FC9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27B1-DBC9-564A-BB84-07429D7A3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EEAF7-8BA3-D54D-86D0-C866A1ADA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BFB83-4FB8-0C44-BB94-A1E68E54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B9AD-BDED-DA41-ADBD-72611B53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F60F7-8B88-9040-B404-F43C25D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1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E244-CAA3-D44A-9848-4E6D14A1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5B1D5-1EC7-F944-BC6E-6D471D1FD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B5F09-7363-E34F-9C5C-870BF01F7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7B35B-3370-FD45-93B6-243E15509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23B80-55D5-7846-B311-F344A4C8C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0A1C4-D9D9-284D-A1EF-3F923C8A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0FBA5-9796-CB4E-AD2B-CC85CD0B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09076-D04D-7F49-B9EC-92A1C243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504A-4494-7741-AB1C-71544CDF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0DE35-7144-0E4D-90BD-78D89B7B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156B0-4089-0D4C-948F-040349FB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960D4-12BD-604A-87D8-FC8FD617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5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1294F-E6E6-C14A-AEF0-08B36619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6513A-21BA-C54D-AACB-D4541874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7EB4A-4FBF-B545-95A7-DC10B7B0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C6AC-C70C-8D46-9DE3-8D937552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6A0CD-CFD2-B848-8381-591F5D60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C0552-EF3E-8947-9BCB-D42A03E2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0D538-369C-DB4E-B2BC-1FD92729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F30A3-4555-0446-A72B-9DF76A01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3E63C-7D39-E34A-8119-14C87CED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2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6ED7-F375-4A45-8069-6D7996E9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E45D6-DD32-7C40-96D0-201CAB35B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8FC16-1AC9-BE48-8FD3-D07CE085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80C4E-6BE9-C142-A31A-E05F7CD5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80E8F-8529-564E-BD0E-381B1E79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9854E-7B7D-5B4C-9878-8651CBE5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7C2DE7-4709-584F-B9FB-EDDE4126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5095-66DF-F941-8418-C1DB528C1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6AA2F-20C9-394F-A6C9-58BFAF523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C770-225B-B442-98C9-52E17E55A27A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FBE5-7533-A546-AFC7-EA006F4E7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090B6-0C93-C849-A830-325E07C76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8D6D-4040-6C47-9597-CAEF84044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3A78-18AE-D249-BB40-CD41D7CEC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FA919-53FE-7C48-9523-EECFEA0A70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9609-5554-4D49-B3C1-800220EF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73D772C-7CEC-514D-B510-87C14BA1C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2177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CB13-7B8B-AC4B-8A63-4976FE86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E4D0518-3091-C643-8EE6-9521AA693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37973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936A-0219-1342-8B58-78AD78C8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screenshot, indoor&#10;&#10;Description automatically generated">
            <a:extLst>
              <a:ext uri="{FF2B5EF4-FFF2-40B4-BE49-F238E27FC236}">
                <a16:creationId xmlns:a16="http://schemas.microsoft.com/office/drawing/2014/main" id="{BA5B83F7-DF82-B442-B50A-7F8403936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5747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06F6-8385-FE49-9C57-1256D95F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1570A12-7330-B044-8873-9BB4180B1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99508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4D02-0A84-DC41-9532-ACB77CD5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FC66752-453B-5740-967C-1F51441C3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2005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8895-79BB-A24C-8240-E95B99AE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32F431B5-1D53-0849-B115-F1AD433BA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7473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B0E3-BFE4-C944-9D70-FDD582C2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E6B30-2CEA-3A46-929F-AE449FBB5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4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DFA6-B960-7D44-81D3-6BA7EA89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DAF4B0-3970-BF43-89C2-408FD2A02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38973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44EA-20A2-E141-84F5-700DEAC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CC385AB-0A90-1D4E-A1E2-29F5A8C00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94908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2CD3-2433-594D-9D7F-0D093ABB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366ED77-B37B-8742-B211-008C91AE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06823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7AD8-275D-2B4F-B214-E6B6DC08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Word&#10;&#10;Description automatically generated">
            <a:extLst>
              <a:ext uri="{FF2B5EF4-FFF2-40B4-BE49-F238E27FC236}">
                <a16:creationId xmlns:a16="http://schemas.microsoft.com/office/drawing/2014/main" id="{B6357230-60D8-884C-9CD8-1D96DC1C5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5110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7688-4153-5C40-B50A-1D2C583F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321EE59-FBC2-9944-9552-30FB917EF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00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D90B-F6F0-4F44-828E-19A55C6E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D9E57A3-0A1F-1341-BF23-8AB9349EA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4139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7959-AAD6-2B47-8887-88A6BF67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E79BBA7-E4AD-3442-AE19-1F2DF7D9B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652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654-E1DE-7149-B4FF-40D2D945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3A63F7F3-5F00-714B-B07E-2AA5603F0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5785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F16F-88F4-1F4F-B426-ACB41586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E5B7BC7-4BB0-2F43-8E95-2ECC23C82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5598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5678-103C-9C48-AF57-9F333F34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8CD3CD2-71E9-284B-A9F3-1ECC37E2F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811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9C9A-0FE1-3048-BCC9-8E42B283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DE073A8-F03B-4045-8BA3-30A6ED8D5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9941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Macintosh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</dc:title>
  <dc:creator>Saleh Alfadhel</dc:creator>
  <cp:lastModifiedBy>Saleh Alfadhel</cp:lastModifiedBy>
  <cp:revision>2</cp:revision>
  <dcterms:created xsi:type="dcterms:W3CDTF">2021-05-04T06:11:27Z</dcterms:created>
  <dcterms:modified xsi:type="dcterms:W3CDTF">2021-05-05T03:10:10Z</dcterms:modified>
</cp:coreProperties>
</file>