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68"/>
  </p:normalViewPr>
  <p:slideViewPr>
    <p:cSldViewPr snapToGrid="0" snapToObjects="1">
      <p:cViewPr varScale="1">
        <p:scale>
          <a:sx n="90" d="100"/>
          <a:sy n="90" d="100"/>
        </p:scale>
        <p:origin x="232" y="5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A12D14-2FDA-0446-82D6-6BD33BD403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5C594C2-C57A-3543-AA1F-6A9091539D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0670E4-C383-A54B-939A-0D8DF5D26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6C770-225B-B442-98C9-52E17E55A27A}" type="datetimeFigureOut">
              <a:rPr lang="en-US" smtClean="0"/>
              <a:t>5/4/21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FBABBD-FE2C-FC4C-A361-37751230BD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63DBC4-B5C6-E148-9F05-D00D98D9BD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B8D6D-4040-6C47-9597-CAEF84044E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1735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7CC3FA-EE80-3E4E-B5B1-044277D8CF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EEFBFDC-E210-8A4C-944D-BECB96A604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29423E-5325-9F46-A600-F431F5818E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6C770-225B-B442-98C9-52E17E55A27A}" type="datetimeFigureOut">
              <a:rPr lang="en-US" smtClean="0"/>
              <a:t>5/4/21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8E9EB2-FC73-F14A-91FE-A8C2FAE4DF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1CA1DC-C184-E34E-B95F-72E8CBFF96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B8D6D-4040-6C47-9597-CAEF84044E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8407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BA3C8AE-8754-E045-B55D-5FF20483031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AD06E91-732F-AF4C-B4B7-BA261E11E6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249C13-C891-A44D-BC51-41FBAB046B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6C770-225B-B442-98C9-52E17E55A27A}" type="datetimeFigureOut">
              <a:rPr lang="en-US" smtClean="0"/>
              <a:t>5/4/21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FBB37D-20B5-E249-8E97-933EBC5190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30B151-8702-B64F-AAD0-42328AE7CB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B8D6D-4040-6C47-9597-CAEF84044E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35670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EB5F36-30C6-1F4D-AB59-74AF3EC39A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82CB25-DE26-0C40-812E-28CA6C6392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0DAE25-99A0-1F4E-81A1-F4517E857C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6C770-225B-B442-98C9-52E17E55A27A}" type="datetimeFigureOut">
              <a:rPr lang="en-US" smtClean="0"/>
              <a:t>5/4/21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5C979F-64B9-AD48-B65B-92E86291ED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0DAFFC-EA09-CD4B-B499-39C6DA616D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B8D6D-4040-6C47-9597-CAEF84044E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54865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77EA38-EC47-5145-81EA-23C7E2B7EF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546C8A-7DC8-0A46-910E-8783E6D658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4056BF-B3D4-1E48-A4B7-452886E5BE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6C770-225B-B442-98C9-52E17E55A27A}" type="datetimeFigureOut">
              <a:rPr lang="en-US" smtClean="0"/>
              <a:t>5/4/21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3CC9DF-4ED3-E349-98B3-5227B45771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A828A3-15FC-1A45-9510-E2E7BBCDDE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B8D6D-4040-6C47-9597-CAEF84044E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20187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562A99-BE0F-5E4B-A865-80770FC984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0427B1-DBC9-564A-BB84-07429D7A32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0EEAF7-8BA3-D54D-86D0-C866A1ADA7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DBFB83-4FB8-0C44-BB94-A1E68E5428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6C770-225B-B442-98C9-52E17E55A27A}" type="datetimeFigureOut">
              <a:rPr lang="en-US" smtClean="0"/>
              <a:t>5/4/21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C4B9AD-BDED-DA41-ADBD-72611B5348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9F60F7-8B88-9040-B404-F43C25D94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B8D6D-4040-6C47-9597-CAEF84044E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17127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4BE244-CAA3-D44A-9848-4E6D14A188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95B1D5-1EC7-F944-BC6E-6D471D1FDF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AAB5F09-7363-E34F-9C5C-870BF01F72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447B35B-3370-FD45-93B6-243E1550999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3123B80-55D5-7846-B311-F344A4C8C95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930A1C4-D9D9-284D-A1EF-3F923C8AC9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6C770-225B-B442-98C9-52E17E55A27A}" type="datetimeFigureOut">
              <a:rPr lang="en-US" smtClean="0"/>
              <a:t>5/4/21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960FBA5-9796-CB4E-AD2B-CC85CD0BDA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909076-D04D-7F49-B9EC-92A1C24380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B8D6D-4040-6C47-9597-CAEF84044E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8212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9F504A-4494-7741-AB1C-71544CDF7B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590DE35-7144-0E4D-90BD-78D89B7BD9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6C770-225B-B442-98C9-52E17E55A27A}" type="datetimeFigureOut">
              <a:rPr lang="en-US" smtClean="0"/>
              <a:t>5/4/21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7C156B0-4089-0D4C-948F-040349FB51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68960D4-12BD-604A-87D8-FC8FD61722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B8D6D-4040-6C47-9597-CAEF84044E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89502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CF1294F-E6E6-C14A-AEF0-08B36619DB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6C770-225B-B442-98C9-52E17E55A27A}" type="datetimeFigureOut">
              <a:rPr lang="en-US" smtClean="0"/>
              <a:t>5/4/21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7E6513A-21BA-C54D-AACB-D454187474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07EB4A-4FBF-B545-95A7-DC10B7B094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B8D6D-4040-6C47-9597-CAEF84044E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7420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DAC6AC-C70C-8D46-9DE3-8D937552F7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D6A0CD-CFD2-B848-8381-591F5D609B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A5C0552-EF3E-8947-9BCB-D42A03E2D9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E0D538-369C-DB4E-B2BC-1FD92729A6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6C770-225B-B442-98C9-52E17E55A27A}" type="datetimeFigureOut">
              <a:rPr lang="en-US" smtClean="0"/>
              <a:t>5/4/21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AF30A3-4555-0446-A72B-9DF76A0104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473E63C-7D39-E34A-8119-14C87CEDD3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B8D6D-4040-6C47-9597-CAEF84044E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74272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306ED7-F375-4A45-8069-6D7996E937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4FE45D6-DD32-7C40-96D0-201CAB35B47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18FC16-1AC9-BE48-8FD3-D07CE08544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080C4E-6BE9-C142-A31A-E05F7CD5A1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6C770-225B-B442-98C9-52E17E55A27A}" type="datetimeFigureOut">
              <a:rPr lang="en-US" smtClean="0"/>
              <a:t>5/4/21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9680E8F-8529-564E-BD0E-381B1E797D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69854E-7B7D-5B4C-9878-8651CBE5E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B8D6D-4040-6C47-9597-CAEF84044E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8000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27C2DE7-4709-584F-B9FB-EDDE4126FC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925095-66DF-F941-8418-C1DB528C18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26AA2F-20C9-394F-A6C9-58BFAF523B7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56C770-225B-B442-98C9-52E17E55A27A}" type="datetimeFigureOut">
              <a:rPr lang="en-US" smtClean="0"/>
              <a:t>5/4/21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C5FBE5-7533-A546-AFC7-EA006F4E72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7090B6-0C93-C849-A830-325E07C763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1B8D6D-4040-6C47-9597-CAEF84044E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0247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1A3A78-18AE-D249-BB40-CD41D7CECBB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Activity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5FA919-53FE-7C48-9523-EECFEA0A70E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0963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6A9609-5554-4D49-B3C1-800220EFDA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Graphical user interface, application, table, Excel&#10;&#10;Description automatically generated">
            <a:extLst>
              <a:ext uri="{FF2B5EF4-FFF2-40B4-BE49-F238E27FC236}">
                <a16:creationId xmlns:a16="http://schemas.microsoft.com/office/drawing/2014/main" id="{973D772C-7CEC-514D-B510-87C14BA1C3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28144" y="1825625"/>
            <a:ext cx="7735712" cy="4351338"/>
          </a:xfrm>
        </p:spPr>
      </p:pic>
    </p:spTree>
    <p:extLst>
      <p:ext uri="{BB962C8B-B14F-4D97-AF65-F5344CB8AC3E}">
        <p14:creationId xmlns:p14="http://schemas.microsoft.com/office/powerpoint/2010/main" val="25217740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42CB13-7B8B-AC4B-8A63-4976FE86E4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Graphical user interface, application, table, Excel&#10;&#10;Description automatically generated">
            <a:extLst>
              <a:ext uri="{FF2B5EF4-FFF2-40B4-BE49-F238E27FC236}">
                <a16:creationId xmlns:a16="http://schemas.microsoft.com/office/drawing/2014/main" id="{9E4D0518-3091-C643-8EE6-9521AA693F9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28144" y="1825625"/>
            <a:ext cx="7735712" cy="4351338"/>
          </a:xfrm>
        </p:spPr>
      </p:pic>
    </p:spTree>
    <p:extLst>
      <p:ext uri="{BB962C8B-B14F-4D97-AF65-F5344CB8AC3E}">
        <p14:creationId xmlns:p14="http://schemas.microsoft.com/office/powerpoint/2010/main" val="33797364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FC936A-0219-1342-8B58-78AD78C819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picture containing text, screenshot, indoor&#10;&#10;Description automatically generated">
            <a:extLst>
              <a:ext uri="{FF2B5EF4-FFF2-40B4-BE49-F238E27FC236}">
                <a16:creationId xmlns:a16="http://schemas.microsoft.com/office/drawing/2014/main" id="{BA5B83F7-DF82-B442-B50A-7F8403936F6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28144" y="1825625"/>
            <a:ext cx="7735712" cy="4351338"/>
          </a:xfrm>
        </p:spPr>
      </p:pic>
    </p:spTree>
    <p:extLst>
      <p:ext uri="{BB962C8B-B14F-4D97-AF65-F5344CB8AC3E}">
        <p14:creationId xmlns:p14="http://schemas.microsoft.com/office/powerpoint/2010/main" val="18574797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8206F6-8385-FE49-9C57-1256D95FD7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Graphical user interface, application, table, Excel&#10;&#10;Description automatically generated">
            <a:extLst>
              <a:ext uri="{FF2B5EF4-FFF2-40B4-BE49-F238E27FC236}">
                <a16:creationId xmlns:a16="http://schemas.microsoft.com/office/drawing/2014/main" id="{41570A12-7330-B044-8873-9BB4180B127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28144" y="1825625"/>
            <a:ext cx="7735712" cy="4351338"/>
          </a:xfrm>
        </p:spPr>
      </p:pic>
    </p:spTree>
    <p:extLst>
      <p:ext uri="{BB962C8B-B14F-4D97-AF65-F5344CB8AC3E}">
        <p14:creationId xmlns:p14="http://schemas.microsoft.com/office/powerpoint/2010/main" val="39950889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554D02-0A84-DC41-9532-ACB77CD528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Graphical user interface, application, table, Excel&#10;&#10;Description automatically generated">
            <a:extLst>
              <a:ext uri="{FF2B5EF4-FFF2-40B4-BE49-F238E27FC236}">
                <a16:creationId xmlns:a16="http://schemas.microsoft.com/office/drawing/2014/main" id="{4FC66752-453B-5740-967C-1F51441C3FB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28144" y="1825625"/>
            <a:ext cx="7735712" cy="4351338"/>
          </a:xfrm>
        </p:spPr>
      </p:pic>
    </p:spTree>
    <p:extLst>
      <p:ext uri="{BB962C8B-B14F-4D97-AF65-F5344CB8AC3E}">
        <p14:creationId xmlns:p14="http://schemas.microsoft.com/office/powerpoint/2010/main" val="14200535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988895-79BB-A24C-8240-E95B99AEAD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Graphical user interface, application, table, Excel&#10;&#10;Description automatically generated">
            <a:extLst>
              <a:ext uri="{FF2B5EF4-FFF2-40B4-BE49-F238E27FC236}">
                <a16:creationId xmlns:a16="http://schemas.microsoft.com/office/drawing/2014/main" id="{32F431B5-1D53-0849-B115-F1AD433BA34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28144" y="1825625"/>
            <a:ext cx="7735712" cy="4351338"/>
          </a:xfrm>
        </p:spPr>
      </p:pic>
    </p:spTree>
    <p:extLst>
      <p:ext uri="{BB962C8B-B14F-4D97-AF65-F5344CB8AC3E}">
        <p14:creationId xmlns:p14="http://schemas.microsoft.com/office/powerpoint/2010/main" val="38747354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57B0E3-BFE4-C944-9D70-FDD582C24D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6E6B30-2CEA-3A46-929F-AE449FBB59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35416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0FDFA6-B960-7D44-81D3-6BA7EA895E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C6DAF4B0-3970-BF43-89C2-408FD2A029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1" y="365125"/>
            <a:ext cx="10515600" cy="5811838"/>
          </a:xfrm>
        </p:spPr>
      </p:pic>
    </p:spTree>
    <p:extLst>
      <p:ext uri="{BB962C8B-B14F-4D97-AF65-F5344CB8AC3E}">
        <p14:creationId xmlns:p14="http://schemas.microsoft.com/office/powerpoint/2010/main" val="13897364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A344EA-20A2-E141-84F5-700DEAC93F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Graphical user interface, application, table, Excel&#10;&#10;Description automatically generated">
            <a:extLst>
              <a:ext uri="{FF2B5EF4-FFF2-40B4-BE49-F238E27FC236}">
                <a16:creationId xmlns:a16="http://schemas.microsoft.com/office/drawing/2014/main" id="{ACC385AB-0A90-1D4E-A1E2-29F5A8C00A9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199" y="365125"/>
            <a:ext cx="10515599" cy="5811838"/>
          </a:xfrm>
        </p:spPr>
      </p:pic>
    </p:spTree>
    <p:extLst>
      <p:ext uri="{BB962C8B-B14F-4D97-AF65-F5344CB8AC3E}">
        <p14:creationId xmlns:p14="http://schemas.microsoft.com/office/powerpoint/2010/main" val="9490810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222CD3-2433-594D-9D7F-0D093ABB0E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Graphical user interface, application, table, Excel&#10;&#10;Description automatically generated">
            <a:extLst>
              <a:ext uri="{FF2B5EF4-FFF2-40B4-BE49-F238E27FC236}">
                <a16:creationId xmlns:a16="http://schemas.microsoft.com/office/drawing/2014/main" id="{A366ED77-B37B-8742-B211-008C91AE114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199" y="365125"/>
            <a:ext cx="10515599" cy="5811838"/>
          </a:xfrm>
        </p:spPr>
      </p:pic>
    </p:spTree>
    <p:extLst>
      <p:ext uri="{BB962C8B-B14F-4D97-AF65-F5344CB8AC3E}">
        <p14:creationId xmlns:p14="http://schemas.microsoft.com/office/powerpoint/2010/main" val="10682304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2C7AD8-275D-2B4F-B214-E6B6DC0813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Graphical user interface, application, table, Word&#10;&#10;Description automatically generated">
            <a:extLst>
              <a:ext uri="{FF2B5EF4-FFF2-40B4-BE49-F238E27FC236}">
                <a16:creationId xmlns:a16="http://schemas.microsoft.com/office/drawing/2014/main" id="{B6357230-60D8-884C-9CD8-1D96DC1C5F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28144" y="1825625"/>
            <a:ext cx="7735712" cy="4351338"/>
          </a:xfrm>
        </p:spPr>
      </p:pic>
    </p:spTree>
    <p:extLst>
      <p:ext uri="{BB962C8B-B14F-4D97-AF65-F5344CB8AC3E}">
        <p14:creationId xmlns:p14="http://schemas.microsoft.com/office/powerpoint/2010/main" val="21511021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A97688-4153-5C40-B50A-1D2C583F00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Graphical user interface, application, table, Excel&#10;&#10;Description automatically generated">
            <a:extLst>
              <a:ext uri="{FF2B5EF4-FFF2-40B4-BE49-F238E27FC236}">
                <a16:creationId xmlns:a16="http://schemas.microsoft.com/office/drawing/2014/main" id="{4321EE59-FBC2-9944-9552-30FB917EFC8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28144" y="1825625"/>
            <a:ext cx="7735712" cy="4351338"/>
          </a:xfrm>
        </p:spPr>
      </p:pic>
    </p:spTree>
    <p:extLst>
      <p:ext uri="{BB962C8B-B14F-4D97-AF65-F5344CB8AC3E}">
        <p14:creationId xmlns:p14="http://schemas.microsoft.com/office/powerpoint/2010/main" val="160039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A7D90B-F6F0-4F44-828E-19A55C6EBE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Graphical user interface, application, table&#10;&#10;Description automatically generated">
            <a:extLst>
              <a:ext uri="{FF2B5EF4-FFF2-40B4-BE49-F238E27FC236}">
                <a16:creationId xmlns:a16="http://schemas.microsoft.com/office/drawing/2014/main" id="{CD9E57A3-0A1F-1341-BF23-8AB9349EAF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28144" y="1825625"/>
            <a:ext cx="7735712" cy="4351338"/>
          </a:xfrm>
        </p:spPr>
      </p:pic>
    </p:spTree>
    <p:extLst>
      <p:ext uri="{BB962C8B-B14F-4D97-AF65-F5344CB8AC3E}">
        <p14:creationId xmlns:p14="http://schemas.microsoft.com/office/powerpoint/2010/main" val="42413976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7C7959-AAD6-2B47-8887-88A6BF67C5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Graphical user interface, application, table, Excel&#10;&#10;Description automatically generated">
            <a:extLst>
              <a:ext uri="{FF2B5EF4-FFF2-40B4-BE49-F238E27FC236}">
                <a16:creationId xmlns:a16="http://schemas.microsoft.com/office/drawing/2014/main" id="{9E79BBA7-E4AD-3442-AE19-1F2DF7D9BAB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28144" y="1825625"/>
            <a:ext cx="7735712" cy="4351338"/>
          </a:xfrm>
        </p:spPr>
      </p:pic>
    </p:spTree>
    <p:extLst>
      <p:ext uri="{BB962C8B-B14F-4D97-AF65-F5344CB8AC3E}">
        <p14:creationId xmlns:p14="http://schemas.microsoft.com/office/powerpoint/2010/main" val="27652671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8C6654-E1DE-7149-B4FF-40D2D9454F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Graphical user interface, application, table, Excel&#10;&#10;Description automatically generated">
            <a:extLst>
              <a:ext uri="{FF2B5EF4-FFF2-40B4-BE49-F238E27FC236}">
                <a16:creationId xmlns:a16="http://schemas.microsoft.com/office/drawing/2014/main" id="{3A63F7F3-5F00-714B-B07E-2AA5603F04A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28144" y="1825625"/>
            <a:ext cx="7735712" cy="4351338"/>
          </a:xfrm>
        </p:spPr>
      </p:pic>
    </p:spTree>
    <p:extLst>
      <p:ext uri="{BB962C8B-B14F-4D97-AF65-F5344CB8AC3E}">
        <p14:creationId xmlns:p14="http://schemas.microsoft.com/office/powerpoint/2010/main" val="36578577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DEF16F-88F4-1F4F-B426-ACB4158600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Graphical user interface, application, table, Excel&#10;&#10;Description automatically generated">
            <a:extLst>
              <a:ext uri="{FF2B5EF4-FFF2-40B4-BE49-F238E27FC236}">
                <a16:creationId xmlns:a16="http://schemas.microsoft.com/office/drawing/2014/main" id="{7E5B7BC7-4BB0-2F43-8E95-2ECC23C8228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28144" y="1825625"/>
            <a:ext cx="7735712" cy="4351338"/>
          </a:xfrm>
        </p:spPr>
      </p:pic>
    </p:spTree>
    <p:extLst>
      <p:ext uri="{BB962C8B-B14F-4D97-AF65-F5344CB8AC3E}">
        <p14:creationId xmlns:p14="http://schemas.microsoft.com/office/powerpoint/2010/main" val="14559806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725678-103C-9C48-AF57-9F333F34E5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Graphical user interface, application, table, Excel&#10;&#10;Description automatically generated">
            <a:extLst>
              <a:ext uri="{FF2B5EF4-FFF2-40B4-BE49-F238E27FC236}">
                <a16:creationId xmlns:a16="http://schemas.microsoft.com/office/drawing/2014/main" id="{48CD3CD2-71E9-284B-A9F3-1ECC37E2F98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28144" y="1825625"/>
            <a:ext cx="7735712" cy="4351338"/>
          </a:xfrm>
        </p:spPr>
      </p:pic>
    </p:spTree>
    <p:extLst>
      <p:ext uri="{BB962C8B-B14F-4D97-AF65-F5344CB8AC3E}">
        <p14:creationId xmlns:p14="http://schemas.microsoft.com/office/powerpoint/2010/main" val="15811529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AD9C9A-0FE1-3048-BCC9-8E42B2837C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Graphical user interface, application, table, Excel&#10;&#10;Description automatically generated">
            <a:extLst>
              <a:ext uri="{FF2B5EF4-FFF2-40B4-BE49-F238E27FC236}">
                <a16:creationId xmlns:a16="http://schemas.microsoft.com/office/drawing/2014/main" id="{2DE073A8-F03B-4045-8BA3-30A6ED8D57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28144" y="1825625"/>
            <a:ext cx="7735712" cy="4351338"/>
          </a:xfrm>
        </p:spPr>
      </p:pic>
    </p:spTree>
    <p:extLst>
      <p:ext uri="{BB962C8B-B14F-4D97-AF65-F5344CB8AC3E}">
        <p14:creationId xmlns:p14="http://schemas.microsoft.com/office/powerpoint/2010/main" val="40994179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1</Words>
  <Application>Microsoft Macintosh PowerPoint</Application>
  <PresentationFormat>Widescreen</PresentationFormat>
  <Paragraphs>1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Arial</vt:lpstr>
      <vt:lpstr>Calibri</vt:lpstr>
      <vt:lpstr>Calibri Light</vt:lpstr>
      <vt:lpstr>Office Theme</vt:lpstr>
      <vt:lpstr>Activity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Activity </dc:title>
  <dc:creator>Saleh Alfadhel</dc:creator>
  <cp:lastModifiedBy>Saleh Alfadhel</cp:lastModifiedBy>
  <cp:revision>2</cp:revision>
  <dcterms:created xsi:type="dcterms:W3CDTF">2021-05-04T06:11:27Z</dcterms:created>
  <dcterms:modified xsi:type="dcterms:W3CDTF">2021-05-05T03:10:10Z</dcterms:modified>
</cp:coreProperties>
</file>