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D80BD-1CCD-455B-BD1E-E9C847EF2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44ED25-F408-4859-837D-A2962937D4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F5972-466C-4BE3-8DC9-45F530AE1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1E2CD-2739-4344-911A-D8C54BA4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9C079-6996-4AE5-8A2A-98293CD23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306229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E6DE4-EC32-4F12-9D6B-41DBE692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3127ED-8F27-4CB8-8C2C-5403EAD9F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1CABB-58A6-4F02-807F-69DEBCDA3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5B33-45C3-451C-9CCB-E20CDF170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6C948-69FD-4708-BEC8-90A66068D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3821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5C15E4-EA9F-4863-AC6B-D8D37C20B8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4802F-73E8-4739-80D4-FAB318E5E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31C5E-B0CC-41C1-AC5D-924D5C8B9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43139-ADF3-4864-B985-D12FB20DF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5386E-F38E-4294-A4EB-BE1EA5D6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28659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CF750-E950-4C69-A78D-37C18728D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5A183-3DCB-4F55-83B1-E4AB08435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C8013-ED79-40F4-BB20-036262331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A7F80-60FA-4EF4-82C9-176C677ED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CACF9-3648-4F8E-97CF-2EDAC9C3E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10907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595D8-35C3-4C14-8FF2-7B2877296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23776-3A7B-410C-9984-9339028EA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B9FA9-C822-44BE-8CFF-A43F417FF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AE799-00A5-4F71-98F6-67E3D4185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8FDDA-E74E-485B-A2B9-2F33A2D94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79065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8087A-789E-4EEE-928C-0EBAE22BA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13DB8-75E2-4599-9EF2-2F7703400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182A40-3905-46E6-89A1-397BBD5BC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BF1A4-623E-4774-BE6C-3E3C133A8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76C96-853A-4E05-833A-B0B29EFDF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01B5E-C2C7-4207-A217-3FF02DC9E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987252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E8574-23AE-432A-8E26-0864CA682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1E5DA-16AE-449A-8BBB-C69C0BCE9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65C4DA-7EDA-4660-9546-02FF8F75E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292D5-A7F8-4E18-BB1A-F32FAA5EE3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4E264F-4BBC-44EF-8B80-F1C547A34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383408-6FDB-415F-AED9-77B5042FB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384F47-14F8-4EB1-B8D6-F2A2B5A63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C86AD7-8B0C-4B83-8D73-BD19C3862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02502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DFD77-3F98-459E-B5F3-97F5DCB1E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62ADC3-EE65-4C89-BDAE-4DC0A0AA6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A4498-B88B-4012-952B-42BB73968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E116F2-7808-4504-9FA6-82FF1B5B0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023711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1ED203-E238-4A38-9346-628B870FB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EAF6E-CB7C-443E-A49C-CD9FCA59F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D2510-F5EA-49DD-8915-6E16F3C98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34380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E4C6E-4156-4B11-9ACD-B31ACB7D2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97D7E-DF15-4C57-AA28-75DBA2EFC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4A7B5E-708F-459B-A421-20E3EC069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BD3DE-FE2A-44D9-9C67-6F565BB37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62A66-52B1-4322-9311-86B19F31C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DE2BAE-25DF-4326-A777-D5ECAC9D4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64411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AECA2-EC89-4F8B-AA6F-54AB7B575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8F34E8-F36D-4AB0-837D-5037DBAB9A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D5C0C-2312-4C7A-893D-B72BDB06F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9B12F-9244-4AB8-BA74-EA9BC39F6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C7222-CD3A-4329-A442-FC6A0B2AD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A85C7-0167-4B59-808B-4B4EEB37E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98012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AD7856-AFCE-43B1-A72D-E9D563E1A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CE66-88A6-4C6A-892E-F526FE0E0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35EB3-CCA0-4B69-94E8-B97A8EEC31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CFDAF-8E1C-4B2A-BA20-D19FC3AFD0EB}" type="datetimeFigureOut">
              <a:rPr lang="en-PK" smtClean="0"/>
              <a:t>12/7/20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B532D-A6E4-4651-BD45-4A8403B19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0513D-1E92-4737-88FB-A188425F8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4B590-D672-445B-AEB0-90171AB4D4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491396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0C5679-A607-4A0C-98C8-52022968D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94" y="0"/>
            <a:ext cx="109171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65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7EDA027FA7DD48B382ACCC27A8408C" ma:contentTypeVersion="3" ma:contentTypeDescription="Create a new document." ma:contentTypeScope="" ma:versionID="0fd3062c3aeadf5a8b90b0b159c93e7c">
  <xsd:schema xmlns:xsd="http://www.w3.org/2001/XMLSchema" xmlns:xs="http://www.w3.org/2001/XMLSchema" xmlns:p="http://schemas.microsoft.com/office/2006/metadata/properties" xmlns:ns2="62aefa6a-9a9f-4bdd-94dc-5e80838ef75e" targetNamespace="http://schemas.microsoft.com/office/2006/metadata/properties" ma:root="true" ma:fieldsID="744f699ef5996ab2fb49508a45a6dbc9" ns2:_="">
    <xsd:import namespace="62aefa6a-9a9f-4bdd-94dc-5e80838ef7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aefa6a-9a9f-4bdd-94dc-5e80838ef7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B1EEC0-EE69-448E-99E0-AEB160DAD444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69EB0B1C-C687-45F8-99C3-DEABB3BDB0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C2667A-2CE1-44C2-941B-DFB0D07538A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62aefa6a-9a9f-4bdd-94dc-5e80838ef75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شاشة عريضة</PresentationFormat>
  <Paragraphs>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Office Theme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Aumir Shabbir</dc:creator>
  <cp:lastModifiedBy>1910138 RAHAF AHMED SALIM AL MAAMARI</cp:lastModifiedBy>
  <cp:revision>2</cp:revision>
  <dcterms:created xsi:type="dcterms:W3CDTF">2020-11-29T04:32:39Z</dcterms:created>
  <dcterms:modified xsi:type="dcterms:W3CDTF">2020-12-07T05:10:34Z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0x010100147EDA027FA7DD48B382ACCC27A8408C</vt:lpwstr>
  </property>
</Properties>
</file>