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5" r:id="rId39"/>
    <p:sldId id="296" r:id="rId40"/>
    <p:sldId id="297" r:id="rId41"/>
    <p:sldId id="298" r:id="rId42"/>
    <p:sldId id="299" r:id="rId43"/>
    <p:sldId id="300" r:id="rId44"/>
    <p:sldId id="293" r:id="rId45"/>
    <p:sldId id="294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61"/>
    <p:restoredTop sz="94674"/>
  </p:normalViewPr>
  <p:slideViewPr>
    <p:cSldViewPr snapToGrid="0" snapToObjects="1">
      <p:cViewPr varScale="1">
        <p:scale>
          <a:sx n="84" d="100"/>
          <a:sy n="84" d="100"/>
        </p:scale>
        <p:origin x="184" y="10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2D290-714B-D349-ACA7-9525099B6E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F20E79-6236-D846-9B8E-75977383A7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7895E4-8DC5-2A47-80B1-DEA46859F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B790-3CBE-C542-9813-FD61C0D95E6F}" type="datetimeFigureOut">
              <a:rPr lang="en-US" smtClean="0"/>
              <a:t>6/1/20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883490-2049-E746-B7AF-785EF7D83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FC33DA-511D-924E-949D-CB24CE46D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D1A00-2C14-6245-831F-84348C3A81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854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C0FCD-3C79-704F-B52A-801F72F5D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D1CF6B-4375-B945-962E-ECE3B0AE94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BE3842-AFC1-784F-9A19-5080F5A0B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B790-3CBE-C542-9813-FD61C0D95E6F}" type="datetimeFigureOut">
              <a:rPr lang="en-US" smtClean="0"/>
              <a:t>6/1/20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105698-EDE8-5E4F-A873-B00EE03A9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E8EB0A-A8DB-EB45-B666-5A0C75C0B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D1A00-2C14-6245-831F-84348C3A81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444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224312D-06C1-CC44-90EC-E1CBF06D8A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CD0161-105B-E049-A43B-3B3918123E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DB2B74-8A07-4940-8C72-30A2FB048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B790-3CBE-C542-9813-FD61C0D95E6F}" type="datetimeFigureOut">
              <a:rPr lang="en-US" smtClean="0"/>
              <a:t>6/1/20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80D897-04EE-4D4C-BFA9-460CE086C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211F7D-BD99-1C4B-97FE-1CFCE0968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D1A00-2C14-6245-831F-84348C3A81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961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CDD07-9B63-5F46-8130-195902906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1B14D4-E273-6149-A0C8-F1A08C7BA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C0F6BC-CBB4-1A43-AD38-6A298B14E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B790-3CBE-C542-9813-FD61C0D95E6F}" type="datetimeFigureOut">
              <a:rPr lang="en-US" smtClean="0"/>
              <a:t>6/1/20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A50914-7387-9D44-B04B-A24E90DB2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FA78C2-D6A6-1D4C-9C5F-1236F2BBA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D1A00-2C14-6245-831F-84348C3A81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217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FDD0A-F33B-C94D-937E-6F993D5CC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926A89-CB2F-6B43-A4C7-C4715A2ABF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9A9C55-0721-5F4F-925D-6E2687111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B790-3CBE-C542-9813-FD61C0D95E6F}" type="datetimeFigureOut">
              <a:rPr lang="en-US" smtClean="0"/>
              <a:t>6/1/20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1BF88E-6B7E-0B4E-970B-1C3CB0516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76FE57-C9F5-674F-A5F7-91F2D1D82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D1A00-2C14-6245-831F-84348C3A81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560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DE628-D444-FC4E-8435-D2BE1453F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D58E8-110F-1E40-80FC-95AFCC13BE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37EA51-16CF-0741-8009-483C91BCE7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57D728-1CC8-794D-B1E2-EDCE292BE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B790-3CBE-C542-9813-FD61C0D95E6F}" type="datetimeFigureOut">
              <a:rPr lang="en-US" smtClean="0"/>
              <a:t>6/1/20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19250F-3159-C344-BD9E-EAAAF17E9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81CB2E-C0AE-164B-A6D6-4823DD581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D1A00-2C14-6245-831F-84348C3A81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674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3B805-61F8-F54D-BD2C-6140B6966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F3DDB0-C5D9-014D-A6BD-2EB5AC927B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1AAA8A-D26F-6C48-A93A-7B994E144E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3CFCF0-5AE3-9B4C-BD27-9332A3C5EC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CD084F-DF08-074C-810E-388066D19B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49408B-C906-2B4F-81CE-2B5CA586E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B790-3CBE-C542-9813-FD61C0D95E6F}" type="datetimeFigureOut">
              <a:rPr lang="en-US" smtClean="0"/>
              <a:t>6/1/20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9E1CA-AC94-F444-8BF5-FE47F5132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AD1128-9F02-F74A-91BD-A779E8280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D1A00-2C14-6245-831F-84348C3A81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16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F01A8-55A0-ED47-B0BD-12931D2AA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5FB9A6-6CD4-4A41-859E-DC483ABC4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B790-3CBE-C542-9813-FD61C0D95E6F}" type="datetimeFigureOut">
              <a:rPr lang="en-US" smtClean="0"/>
              <a:t>6/1/20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D3E052-5661-EE41-8F68-9DC8FFBF8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50ADC4-96EC-C34C-8599-03AD783F0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D1A00-2C14-6245-831F-84348C3A81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139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6C6F9F-01EE-2A43-8AD2-06FE6CC4E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B790-3CBE-C542-9813-FD61C0D95E6F}" type="datetimeFigureOut">
              <a:rPr lang="en-US" smtClean="0"/>
              <a:t>6/1/20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166569-A0B0-954E-9044-E03459611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EB250E-3A44-B740-9F4D-84C679BC3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D1A00-2C14-6245-831F-84348C3A81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054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08871-919D-784B-B157-116751120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19A68-C567-7640-B8BB-100C18A2F7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F7B58E-3AC7-2D4E-9156-C1C0BDC010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15EB83-C050-6443-B454-514E405A2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B790-3CBE-C542-9813-FD61C0D95E6F}" type="datetimeFigureOut">
              <a:rPr lang="en-US" smtClean="0"/>
              <a:t>6/1/20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D2A615-0A29-4840-9069-D1EF1265B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CE6B2C-8224-F94C-94A2-FB24F09C1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D1A00-2C14-6245-831F-84348C3A81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969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808F2-2658-4343-97B1-4ECFED6B3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07E519A-F6AC-9041-AACC-D9BE2AF0F5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813629-B0E1-EE48-AB80-DEECD089A3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6035E9-BF3A-C048-83AC-98096C408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B790-3CBE-C542-9813-FD61C0D95E6F}" type="datetimeFigureOut">
              <a:rPr lang="en-US" smtClean="0"/>
              <a:t>6/1/20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74819D-D322-3C4E-80F8-57ABC79BC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142C09-7D91-3042-B02B-6C463452E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D1A00-2C14-6245-831F-84348C3A81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268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89D0BC-C06E-0B41-9D24-D039A2EE7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7E6143-9546-3443-8201-EAD7ADE61C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C1E337-2D90-A947-802C-F3D0ED7CDE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5CB790-3CBE-C542-9813-FD61C0D95E6F}" type="datetimeFigureOut">
              <a:rPr lang="en-US" smtClean="0"/>
              <a:t>6/1/20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3F544C-C249-B441-A483-5732532CE6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D274C1-E177-A24B-BC04-462F6DA1DD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AD1A00-2C14-6245-831F-84348C3A81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82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C8E7C-D359-854E-AFA0-578A0B3DBA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85BFFD-2FAA-4246-A48E-BBA67A51208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024491-A683-D04E-8A61-2442E7AE03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78518" y="-1783080"/>
            <a:ext cx="13581998" cy="10957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2290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E1D7B-EB08-A141-BD81-714592F67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C9D2F0C-136D-BE40-968C-8BD1E6DE1E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81000" y="-1965960"/>
            <a:ext cx="12694919" cy="11018520"/>
          </a:xfrm>
        </p:spPr>
      </p:pic>
    </p:spTree>
    <p:extLst>
      <p:ext uri="{BB962C8B-B14F-4D97-AF65-F5344CB8AC3E}">
        <p14:creationId xmlns:p14="http://schemas.microsoft.com/office/powerpoint/2010/main" val="539259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70A6A-96F7-634C-905C-D8FE512EA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8C665CF-9A59-F546-A9BE-E516E9E111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472795" y="-1965960"/>
            <a:ext cx="12786715" cy="11018520"/>
          </a:xfrm>
        </p:spPr>
      </p:pic>
    </p:spTree>
    <p:extLst>
      <p:ext uri="{BB962C8B-B14F-4D97-AF65-F5344CB8AC3E}">
        <p14:creationId xmlns:p14="http://schemas.microsoft.com/office/powerpoint/2010/main" val="35012384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6E5A9-C558-894F-8F08-9D6624869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E7C8A9C-F221-AE46-9730-75D5D5AF8A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746760" y="-2026920"/>
            <a:ext cx="13783897" cy="11323320"/>
          </a:xfrm>
        </p:spPr>
      </p:pic>
    </p:spTree>
    <p:extLst>
      <p:ext uri="{BB962C8B-B14F-4D97-AF65-F5344CB8AC3E}">
        <p14:creationId xmlns:p14="http://schemas.microsoft.com/office/powerpoint/2010/main" val="4259492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90446-1C03-3048-A5F0-DAEE48AB2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D6AA2F7-2F0C-984D-A4FE-F4B8B15D0F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624839" y="-1965960"/>
            <a:ext cx="13243994" cy="10774680"/>
          </a:xfrm>
        </p:spPr>
      </p:pic>
    </p:spTree>
    <p:extLst>
      <p:ext uri="{BB962C8B-B14F-4D97-AF65-F5344CB8AC3E}">
        <p14:creationId xmlns:p14="http://schemas.microsoft.com/office/powerpoint/2010/main" val="21991802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58D68-FAC8-8840-8A8E-D56CBFA8E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EE53E2E-B589-D541-A933-A37BC7BA1F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20040" y="-2057400"/>
            <a:ext cx="13075919" cy="11094720"/>
          </a:xfrm>
        </p:spPr>
      </p:pic>
    </p:spTree>
    <p:extLst>
      <p:ext uri="{BB962C8B-B14F-4D97-AF65-F5344CB8AC3E}">
        <p14:creationId xmlns:p14="http://schemas.microsoft.com/office/powerpoint/2010/main" val="42809098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79AEA-B151-284D-8AFB-6FC483563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4BB9199-97BC-614E-BC0F-4C858F4527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579120" y="-1996440"/>
            <a:ext cx="13213079" cy="11231880"/>
          </a:xfrm>
        </p:spPr>
      </p:pic>
    </p:spTree>
    <p:extLst>
      <p:ext uri="{BB962C8B-B14F-4D97-AF65-F5344CB8AC3E}">
        <p14:creationId xmlns:p14="http://schemas.microsoft.com/office/powerpoint/2010/main" val="19968929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553B4-B981-8041-88AC-7912D6CB7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58445"/>
            <a:ext cx="10515600" cy="1325563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BB2D67F-ECE3-284A-984A-6BAA1ECC15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96240" y="-2072640"/>
            <a:ext cx="13106399" cy="10911840"/>
          </a:xfrm>
        </p:spPr>
      </p:pic>
    </p:spTree>
    <p:extLst>
      <p:ext uri="{BB962C8B-B14F-4D97-AF65-F5344CB8AC3E}">
        <p14:creationId xmlns:p14="http://schemas.microsoft.com/office/powerpoint/2010/main" val="36538050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7C62E-EED7-1E46-8ABA-AB0E896F4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E5ED51B-E814-C84A-8A77-58ECF3405A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609600" y="-2148840"/>
            <a:ext cx="13228319" cy="11201400"/>
          </a:xfrm>
        </p:spPr>
      </p:pic>
    </p:spTree>
    <p:extLst>
      <p:ext uri="{BB962C8B-B14F-4D97-AF65-F5344CB8AC3E}">
        <p14:creationId xmlns:p14="http://schemas.microsoft.com/office/powerpoint/2010/main" val="42512821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C4218-90B6-B34D-B983-7A03C7BA3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C223F19-D436-CA4D-A32B-C29BA21DA0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67640" y="-2072640"/>
            <a:ext cx="12359639" cy="10759440"/>
          </a:xfrm>
        </p:spPr>
      </p:pic>
    </p:spTree>
    <p:extLst>
      <p:ext uri="{BB962C8B-B14F-4D97-AF65-F5344CB8AC3E}">
        <p14:creationId xmlns:p14="http://schemas.microsoft.com/office/powerpoint/2010/main" val="33173712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68142E-C792-6342-945C-01A88B25C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E2BBD3A-3403-2C47-B87A-863EC15928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00452" y="-2026920"/>
            <a:ext cx="12612491" cy="11079480"/>
          </a:xfrm>
        </p:spPr>
      </p:pic>
    </p:spTree>
    <p:extLst>
      <p:ext uri="{BB962C8B-B14F-4D97-AF65-F5344CB8AC3E}">
        <p14:creationId xmlns:p14="http://schemas.microsoft.com/office/powerpoint/2010/main" val="3106512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09C28-989C-0F48-A0D0-2B62C59AF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71B8239-DADE-D442-907D-FA92D50F63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746759" y="-1889759"/>
            <a:ext cx="13060680" cy="11114088"/>
          </a:xfrm>
        </p:spPr>
      </p:pic>
    </p:spTree>
    <p:extLst>
      <p:ext uri="{BB962C8B-B14F-4D97-AF65-F5344CB8AC3E}">
        <p14:creationId xmlns:p14="http://schemas.microsoft.com/office/powerpoint/2010/main" val="41862753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A8EF4-242D-6245-844D-9154D8250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D7A36C9-50FB-8A40-8A26-74EE587837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441960" y="-2011680"/>
            <a:ext cx="13106399" cy="11125200"/>
          </a:xfrm>
        </p:spPr>
      </p:pic>
    </p:spTree>
    <p:extLst>
      <p:ext uri="{BB962C8B-B14F-4D97-AF65-F5344CB8AC3E}">
        <p14:creationId xmlns:p14="http://schemas.microsoft.com/office/powerpoint/2010/main" val="10388239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B72A1-7A3B-3948-A562-BAE6B8B87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EF96C29-C2C9-B943-A26B-5B2094EC1F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59080" y="-1920240"/>
            <a:ext cx="13075919" cy="11125200"/>
          </a:xfrm>
        </p:spPr>
      </p:pic>
    </p:spTree>
    <p:extLst>
      <p:ext uri="{BB962C8B-B14F-4D97-AF65-F5344CB8AC3E}">
        <p14:creationId xmlns:p14="http://schemas.microsoft.com/office/powerpoint/2010/main" val="34385246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CDA0C-2EF1-6846-A1F8-1CEFAC3FA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8A7E2DD-9566-6545-A2F7-C607D1F94B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685799" y="-2026920"/>
            <a:ext cx="13764308" cy="11170920"/>
          </a:xfrm>
        </p:spPr>
      </p:pic>
    </p:spTree>
    <p:extLst>
      <p:ext uri="{BB962C8B-B14F-4D97-AF65-F5344CB8AC3E}">
        <p14:creationId xmlns:p14="http://schemas.microsoft.com/office/powerpoint/2010/main" val="4401909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0D8C7-CC47-0A40-BB64-BAC6B18EE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A8AC9F2-D9B1-2A41-B256-30EFBA5FD1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728623" y="-1477416"/>
            <a:ext cx="13527289" cy="9966096"/>
          </a:xfrm>
        </p:spPr>
      </p:pic>
    </p:spTree>
    <p:extLst>
      <p:ext uri="{BB962C8B-B14F-4D97-AF65-F5344CB8AC3E}">
        <p14:creationId xmlns:p14="http://schemas.microsoft.com/office/powerpoint/2010/main" val="27156027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624C0-38CD-0646-BE9D-13625DA21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1349F54-0521-E74C-A2C7-CD97B038A8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716280" y="-1844040"/>
            <a:ext cx="13319017" cy="11018520"/>
          </a:xfrm>
        </p:spPr>
      </p:pic>
    </p:spTree>
    <p:extLst>
      <p:ext uri="{BB962C8B-B14F-4D97-AF65-F5344CB8AC3E}">
        <p14:creationId xmlns:p14="http://schemas.microsoft.com/office/powerpoint/2010/main" val="14853495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73D3C-C271-B54D-8C6C-5670385E0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EF81292-FE33-E944-BF24-0CF8CF3146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472440" y="-1935480"/>
            <a:ext cx="12908279" cy="11231880"/>
          </a:xfrm>
        </p:spPr>
      </p:pic>
    </p:spTree>
    <p:extLst>
      <p:ext uri="{BB962C8B-B14F-4D97-AF65-F5344CB8AC3E}">
        <p14:creationId xmlns:p14="http://schemas.microsoft.com/office/powerpoint/2010/main" val="40226324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C25D1-93FC-0F4A-9878-C5B274105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DFBFF56-CC30-7D4E-ACDD-B9B1F9B313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65760" y="-1920240"/>
            <a:ext cx="12984479" cy="11140440"/>
          </a:xfrm>
        </p:spPr>
      </p:pic>
    </p:spTree>
    <p:extLst>
      <p:ext uri="{BB962C8B-B14F-4D97-AF65-F5344CB8AC3E}">
        <p14:creationId xmlns:p14="http://schemas.microsoft.com/office/powerpoint/2010/main" val="16705675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382E8-8182-5E48-90C2-F6C5EDB65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81A64B7-7110-EF40-AC4C-22ABBA3594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426720" y="-2011680"/>
            <a:ext cx="13289279" cy="11033760"/>
          </a:xfrm>
        </p:spPr>
      </p:pic>
    </p:spTree>
    <p:extLst>
      <p:ext uri="{BB962C8B-B14F-4D97-AF65-F5344CB8AC3E}">
        <p14:creationId xmlns:p14="http://schemas.microsoft.com/office/powerpoint/2010/main" val="3106268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E4753-925C-ED44-A2C8-E6CA9C7BE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93B900E-E7C9-4746-98E9-BEF2E605C6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81000" y="-1950720"/>
            <a:ext cx="13136879" cy="11033760"/>
          </a:xfrm>
        </p:spPr>
      </p:pic>
    </p:spTree>
    <p:extLst>
      <p:ext uri="{BB962C8B-B14F-4D97-AF65-F5344CB8AC3E}">
        <p14:creationId xmlns:p14="http://schemas.microsoft.com/office/powerpoint/2010/main" val="39486103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C8DB7-8FD0-6840-836C-427C09433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4117604-1E9A-FE47-8140-C8035F8973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89560" y="-1981200"/>
            <a:ext cx="12984479" cy="11079480"/>
          </a:xfrm>
        </p:spPr>
      </p:pic>
    </p:spTree>
    <p:extLst>
      <p:ext uri="{BB962C8B-B14F-4D97-AF65-F5344CB8AC3E}">
        <p14:creationId xmlns:p14="http://schemas.microsoft.com/office/powerpoint/2010/main" val="1586886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08DBA-5AAC-094B-A3CD-FF0301304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95347B9-997C-024F-9239-E4CEAD4A2E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74320" y="-1950720"/>
            <a:ext cx="12832079" cy="10866120"/>
          </a:xfrm>
        </p:spPr>
      </p:pic>
    </p:spTree>
    <p:extLst>
      <p:ext uri="{BB962C8B-B14F-4D97-AF65-F5344CB8AC3E}">
        <p14:creationId xmlns:p14="http://schemas.microsoft.com/office/powerpoint/2010/main" val="26566627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CD1CB5-7126-DE47-9B98-FCC173F6D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3FFA7E3-9861-D540-A8A9-B28026822E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502920" y="-1965960"/>
            <a:ext cx="13182599" cy="10896600"/>
          </a:xfrm>
        </p:spPr>
      </p:pic>
    </p:spTree>
    <p:extLst>
      <p:ext uri="{BB962C8B-B14F-4D97-AF65-F5344CB8AC3E}">
        <p14:creationId xmlns:p14="http://schemas.microsoft.com/office/powerpoint/2010/main" val="18997780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D5FDA-A039-BF4D-B1F6-D03BE42C0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553049F-B825-004D-8B7E-A5C9094142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472440" y="-1996440"/>
            <a:ext cx="13395959" cy="11338560"/>
          </a:xfrm>
        </p:spPr>
      </p:pic>
    </p:spTree>
    <p:extLst>
      <p:ext uri="{BB962C8B-B14F-4D97-AF65-F5344CB8AC3E}">
        <p14:creationId xmlns:p14="http://schemas.microsoft.com/office/powerpoint/2010/main" val="36862025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93E7E-CD18-E74A-998A-015C2453C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82245"/>
            <a:ext cx="10515600" cy="1325563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E811D44-264B-B644-AF68-BB3A1B074D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457200" y="-2072640"/>
            <a:ext cx="13441679" cy="11247120"/>
          </a:xfrm>
        </p:spPr>
      </p:pic>
    </p:spTree>
    <p:extLst>
      <p:ext uri="{BB962C8B-B14F-4D97-AF65-F5344CB8AC3E}">
        <p14:creationId xmlns:p14="http://schemas.microsoft.com/office/powerpoint/2010/main" val="32934682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840434-E790-7448-8604-20ACD3F1D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F74CC9E-CB83-B745-AE77-A60CBE8128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50520" y="-1920240"/>
            <a:ext cx="13030199" cy="11018520"/>
          </a:xfrm>
        </p:spPr>
      </p:pic>
    </p:spTree>
    <p:extLst>
      <p:ext uri="{BB962C8B-B14F-4D97-AF65-F5344CB8AC3E}">
        <p14:creationId xmlns:p14="http://schemas.microsoft.com/office/powerpoint/2010/main" val="8213522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E37BC-F67F-0644-A9DE-2F9893CDC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1B8B1B2-CBD5-8B42-A490-FAB5922FA3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81000" y="-1859280"/>
            <a:ext cx="13258799" cy="11064240"/>
          </a:xfrm>
        </p:spPr>
      </p:pic>
    </p:spTree>
    <p:extLst>
      <p:ext uri="{BB962C8B-B14F-4D97-AF65-F5344CB8AC3E}">
        <p14:creationId xmlns:p14="http://schemas.microsoft.com/office/powerpoint/2010/main" val="26714946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A36F3-F6C1-DE47-AF2D-3F571733A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793038-829E-4C45-88B9-03A81FF0ED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28600" y="-1645920"/>
            <a:ext cx="13091159" cy="10866120"/>
          </a:xfrm>
        </p:spPr>
      </p:pic>
    </p:spTree>
    <p:extLst>
      <p:ext uri="{BB962C8B-B14F-4D97-AF65-F5344CB8AC3E}">
        <p14:creationId xmlns:p14="http://schemas.microsoft.com/office/powerpoint/2010/main" val="5783650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394BE-74A1-6B4C-84BD-D353FDA87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C368B7C-0428-5B49-B76C-338F5A39FA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35280" y="-1996440"/>
            <a:ext cx="13197839" cy="10835640"/>
          </a:xfrm>
        </p:spPr>
      </p:pic>
    </p:spTree>
    <p:extLst>
      <p:ext uri="{BB962C8B-B14F-4D97-AF65-F5344CB8AC3E}">
        <p14:creationId xmlns:p14="http://schemas.microsoft.com/office/powerpoint/2010/main" val="18493831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5E514-9FA6-DA4D-8121-10F6D87F4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ABDA2F4-4C71-C042-AE74-802C2CE545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502920" y="-1935480"/>
            <a:ext cx="13441679" cy="10820400"/>
          </a:xfrm>
        </p:spPr>
      </p:pic>
    </p:spTree>
    <p:extLst>
      <p:ext uri="{BB962C8B-B14F-4D97-AF65-F5344CB8AC3E}">
        <p14:creationId xmlns:p14="http://schemas.microsoft.com/office/powerpoint/2010/main" val="30983352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708AF-2B5D-964D-BAD2-E9EC89DEE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9DDAE69-867A-1E44-A800-A644EC390A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868680" y="-2072640"/>
            <a:ext cx="13274039" cy="11125200"/>
          </a:xfrm>
        </p:spPr>
      </p:pic>
    </p:spTree>
    <p:extLst>
      <p:ext uri="{BB962C8B-B14F-4D97-AF65-F5344CB8AC3E}">
        <p14:creationId xmlns:p14="http://schemas.microsoft.com/office/powerpoint/2010/main" val="15172436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77912-0B46-4F44-91FD-273EB3770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CA46B0C-5380-6C4E-A8F8-147C10537B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65760" y="-1752600"/>
            <a:ext cx="12999719" cy="10820400"/>
          </a:xfrm>
        </p:spPr>
      </p:pic>
    </p:spTree>
    <p:extLst>
      <p:ext uri="{BB962C8B-B14F-4D97-AF65-F5344CB8AC3E}">
        <p14:creationId xmlns:p14="http://schemas.microsoft.com/office/powerpoint/2010/main" val="675085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884C9-4771-8445-92B3-33BC34562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FE3DF66-C0DA-6B4D-B0D5-48C3CE38E0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445024" y="-1554480"/>
            <a:ext cx="14261863" cy="10332720"/>
          </a:xfrm>
        </p:spPr>
      </p:pic>
    </p:spTree>
    <p:extLst>
      <p:ext uri="{BB962C8B-B14F-4D97-AF65-F5344CB8AC3E}">
        <p14:creationId xmlns:p14="http://schemas.microsoft.com/office/powerpoint/2010/main" val="17191434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09673-F954-C640-A401-C195A04BE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1B9DEDD-DAE3-0547-B687-47C70EBAF0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35280" y="-1935480"/>
            <a:ext cx="13197839" cy="11399520"/>
          </a:xfrm>
        </p:spPr>
      </p:pic>
    </p:spTree>
    <p:extLst>
      <p:ext uri="{BB962C8B-B14F-4D97-AF65-F5344CB8AC3E}">
        <p14:creationId xmlns:p14="http://schemas.microsoft.com/office/powerpoint/2010/main" val="28568035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CBBA2-36F1-F644-A877-694AF5C0F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2E8410F-C4DF-2F45-BCF0-9D7187BE9D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67640" y="-1783080"/>
            <a:ext cx="12984479" cy="10805160"/>
          </a:xfrm>
        </p:spPr>
      </p:pic>
    </p:spTree>
    <p:extLst>
      <p:ext uri="{BB962C8B-B14F-4D97-AF65-F5344CB8AC3E}">
        <p14:creationId xmlns:p14="http://schemas.microsoft.com/office/powerpoint/2010/main" val="37225588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6EECE-64F8-044C-A5A9-E294FA35E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8E61360-1751-5E43-9D9C-CED43A8CDD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89560" y="-1874520"/>
            <a:ext cx="12953999" cy="10820400"/>
          </a:xfrm>
        </p:spPr>
      </p:pic>
    </p:spTree>
    <p:extLst>
      <p:ext uri="{BB962C8B-B14F-4D97-AF65-F5344CB8AC3E}">
        <p14:creationId xmlns:p14="http://schemas.microsoft.com/office/powerpoint/2010/main" val="28014893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008A4-4D8B-A642-8C63-C26A85EC6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58C8883-AE0A-9845-A9BD-80CAAD010B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74320" y="-2011680"/>
            <a:ext cx="13045439" cy="10927080"/>
          </a:xfrm>
        </p:spPr>
      </p:pic>
    </p:spTree>
    <p:extLst>
      <p:ext uri="{BB962C8B-B14F-4D97-AF65-F5344CB8AC3E}">
        <p14:creationId xmlns:p14="http://schemas.microsoft.com/office/powerpoint/2010/main" val="92706987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B4E7E-72DB-F746-9508-2216633D4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44698D7-15E9-AB4F-BBB9-1AD343C609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20040" y="-1478280"/>
            <a:ext cx="12984479" cy="10332720"/>
          </a:xfrm>
        </p:spPr>
      </p:pic>
    </p:spTree>
    <p:extLst>
      <p:ext uri="{BB962C8B-B14F-4D97-AF65-F5344CB8AC3E}">
        <p14:creationId xmlns:p14="http://schemas.microsoft.com/office/powerpoint/2010/main" val="131154811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3059C-F670-1343-8320-E613E38B9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D9F5023-0E9F-B047-8D00-D84840EF16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518160" y="-1767840"/>
            <a:ext cx="13182599" cy="10317480"/>
          </a:xfrm>
        </p:spPr>
      </p:pic>
    </p:spTree>
    <p:extLst>
      <p:ext uri="{BB962C8B-B14F-4D97-AF65-F5344CB8AC3E}">
        <p14:creationId xmlns:p14="http://schemas.microsoft.com/office/powerpoint/2010/main" val="27609949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24D21-42C2-E34A-8748-AA6F5EB83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38F491E-C1BA-974A-9D2F-A900BBCCC2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518160" y="-1615440"/>
            <a:ext cx="13091159" cy="10317480"/>
          </a:xfrm>
        </p:spPr>
      </p:pic>
    </p:spTree>
    <p:extLst>
      <p:ext uri="{BB962C8B-B14F-4D97-AF65-F5344CB8AC3E}">
        <p14:creationId xmlns:p14="http://schemas.microsoft.com/office/powerpoint/2010/main" val="393540562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46389-78B5-6C46-BE5B-A4D860C69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9CBFE29-4F74-DD4A-8E44-7E2A8D79D7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81000" y="-1036320"/>
            <a:ext cx="13014959" cy="10134600"/>
          </a:xfrm>
        </p:spPr>
      </p:pic>
    </p:spTree>
    <p:extLst>
      <p:ext uri="{BB962C8B-B14F-4D97-AF65-F5344CB8AC3E}">
        <p14:creationId xmlns:p14="http://schemas.microsoft.com/office/powerpoint/2010/main" val="394020493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A76CB-898C-144C-8749-3EFAD0205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F0CD7E1-9467-A748-9D19-DD4E6CF5B5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624840" y="-1691640"/>
            <a:ext cx="13517879" cy="10728960"/>
          </a:xfrm>
        </p:spPr>
      </p:pic>
    </p:spTree>
    <p:extLst>
      <p:ext uri="{BB962C8B-B14F-4D97-AF65-F5344CB8AC3E}">
        <p14:creationId xmlns:p14="http://schemas.microsoft.com/office/powerpoint/2010/main" val="384922507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501F7-EF50-A642-A25E-D1ABE0801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905C5C4-C829-B74F-B4CC-6CB1594F21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89560" y="-1965960"/>
            <a:ext cx="12816839" cy="11033760"/>
          </a:xfrm>
        </p:spPr>
      </p:pic>
    </p:spTree>
    <p:extLst>
      <p:ext uri="{BB962C8B-B14F-4D97-AF65-F5344CB8AC3E}">
        <p14:creationId xmlns:p14="http://schemas.microsoft.com/office/powerpoint/2010/main" val="2971942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7A2AE-080B-AD4B-9A50-C2063E584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8A7A803-0DF7-A246-BE2B-91CBB96E5E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624840" y="-1935480"/>
            <a:ext cx="13243559" cy="11231880"/>
          </a:xfrm>
        </p:spPr>
      </p:pic>
    </p:spTree>
    <p:extLst>
      <p:ext uri="{BB962C8B-B14F-4D97-AF65-F5344CB8AC3E}">
        <p14:creationId xmlns:p14="http://schemas.microsoft.com/office/powerpoint/2010/main" val="304201546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B1DC4-FFDC-954E-9451-F2BE2F3D4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F72E3C1-1B55-1E4C-9C5B-BF6BA41100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28600" y="-1752600"/>
            <a:ext cx="12527279" cy="10789920"/>
          </a:xfrm>
        </p:spPr>
      </p:pic>
    </p:spTree>
    <p:extLst>
      <p:ext uri="{BB962C8B-B14F-4D97-AF65-F5344CB8AC3E}">
        <p14:creationId xmlns:p14="http://schemas.microsoft.com/office/powerpoint/2010/main" val="363043160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96539-929F-8743-B27C-BE03604B9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97157C8-62DA-DD42-A7A9-8413BAE689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50520" y="-1600200"/>
            <a:ext cx="13243559" cy="10683240"/>
          </a:xfrm>
        </p:spPr>
      </p:pic>
    </p:spTree>
    <p:extLst>
      <p:ext uri="{BB962C8B-B14F-4D97-AF65-F5344CB8AC3E}">
        <p14:creationId xmlns:p14="http://schemas.microsoft.com/office/powerpoint/2010/main" val="318064932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F9679-2128-7148-A4DE-94F9B9CEF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A483FDF-6FBF-F340-935C-D093BBB920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20040" y="-1661160"/>
            <a:ext cx="12816839" cy="10500360"/>
          </a:xfrm>
        </p:spPr>
      </p:pic>
    </p:spTree>
    <p:extLst>
      <p:ext uri="{BB962C8B-B14F-4D97-AF65-F5344CB8AC3E}">
        <p14:creationId xmlns:p14="http://schemas.microsoft.com/office/powerpoint/2010/main" val="400925034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B1315-32EC-B84B-8802-872FD83FF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976AB2C-4790-BD41-B033-5B6B4AD369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21920" y="-1600200"/>
            <a:ext cx="12603479" cy="10332720"/>
          </a:xfrm>
        </p:spPr>
      </p:pic>
    </p:spTree>
    <p:extLst>
      <p:ext uri="{BB962C8B-B14F-4D97-AF65-F5344CB8AC3E}">
        <p14:creationId xmlns:p14="http://schemas.microsoft.com/office/powerpoint/2010/main" val="143182134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AE71A-3C7F-2E49-8F18-690A94D57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23C1A98-FAD5-B64F-BB9F-299B9FEDF4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" y="-1295400"/>
            <a:ext cx="11902439" cy="10454640"/>
          </a:xfrm>
        </p:spPr>
      </p:pic>
    </p:spTree>
    <p:extLst>
      <p:ext uri="{BB962C8B-B14F-4D97-AF65-F5344CB8AC3E}">
        <p14:creationId xmlns:p14="http://schemas.microsoft.com/office/powerpoint/2010/main" val="417811140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6788B6-DA34-0C47-A331-8D97CC981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6A147AF-58E2-B54B-A925-1FA125B899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74320" y="-1798320"/>
            <a:ext cx="12938759" cy="10835640"/>
          </a:xfrm>
        </p:spPr>
      </p:pic>
    </p:spTree>
    <p:extLst>
      <p:ext uri="{BB962C8B-B14F-4D97-AF65-F5344CB8AC3E}">
        <p14:creationId xmlns:p14="http://schemas.microsoft.com/office/powerpoint/2010/main" val="163520774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8B0AB-89FA-1B4F-8F3E-C45249741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E79083D-1F70-404D-A3CF-86E1FACB22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35280" y="-1950720"/>
            <a:ext cx="13380719" cy="10774680"/>
          </a:xfrm>
        </p:spPr>
      </p:pic>
    </p:spTree>
    <p:extLst>
      <p:ext uri="{BB962C8B-B14F-4D97-AF65-F5344CB8AC3E}">
        <p14:creationId xmlns:p14="http://schemas.microsoft.com/office/powerpoint/2010/main" val="82044507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664B2C-41A5-B144-A704-9657FA96F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84E45BF-7786-204B-B565-EEFB7B55BC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13360" y="-1463040"/>
            <a:ext cx="12740639" cy="10271760"/>
          </a:xfrm>
        </p:spPr>
      </p:pic>
    </p:spTree>
    <p:extLst>
      <p:ext uri="{BB962C8B-B14F-4D97-AF65-F5344CB8AC3E}">
        <p14:creationId xmlns:p14="http://schemas.microsoft.com/office/powerpoint/2010/main" val="190326760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6BED8-586B-0944-B86B-4667549B6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3585874-02C2-9443-87B4-C5E172E27E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96240" y="-1630680"/>
            <a:ext cx="12451079" cy="10652760"/>
          </a:xfrm>
        </p:spPr>
      </p:pic>
    </p:spTree>
    <p:extLst>
      <p:ext uri="{BB962C8B-B14F-4D97-AF65-F5344CB8AC3E}">
        <p14:creationId xmlns:p14="http://schemas.microsoft.com/office/powerpoint/2010/main" val="348935167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963C3-BB71-FE4A-827E-391E4B953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2F8B4B7-628C-3D40-8679-03EAE56C81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81000" y="-1615440"/>
            <a:ext cx="12755879" cy="10302240"/>
          </a:xfrm>
        </p:spPr>
      </p:pic>
    </p:spTree>
    <p:extLst>
      <p:ext uri="{BB962C8B-B14F-4D97-AF65-F5344CB8AC3E}">
        <p14:creationId xmlns:p14="http://schemas.microsoft.com/office/powerpoint/2010/main" val="4171511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2C76A-C9C4-6143-A071-BDEADFB7E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DE96117-AA0D-1943-A74B-266CD0801B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624840" y="-1737360"/>
            <a:ext cx="12816839" cy="10698480"/>
          </a:xfrm>
        </p:spPr>
      </p:pic>
    </p:spTree>
    <p:extLst>
      <p:ext uri="{BB962C8B-B14F-4D97-AF65-F5344CB8AC3E}">
        <p14:creationId xmlns:p14="http://schemas.microsoft.com/office/powerpoint/2010/main" val="113429214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BD224-A9A3-F94C-A81F-2F24BED47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793866D-0041-2343-AB16-F14F69282A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28600" y="-1478280"/>
            <a:ext cx="12542519" cy="10271760"/>
          </a:xfrm>
        </p:spPr>
      </p:pic>
    </p:spTree>
    <p:extLst>
      <p:ext uri="{BB962C8B-B14F-4D97-AF65-F5344CB8AC3E}">
        <p14:creationId xmlns:p14="http://schemas.microsoft.com/office/powerpoint/2010/main" val="55624813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B1C79-8BEF-5E41-A247-05A6332C0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3338463-983A-E540-A6B6-B915382ACD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98120" y="-1965960"/>
            <a:ext cx="12816839" cy="11125200"/>
          </a:xfrm>
        </p:spPr>
      </p:pic>
    </p:spTree>
    <p:extLst>
      <p:ext uri="{BB962C8B-B14F-4D97-AF65-F5344CB8AC3E}">
        <p14:creationId xmlns:p14="http://schemas.microsoft.com/office/powerpoint/2010/main" val="88721008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304D03-74A0-8043-947C-EF3FF6ECC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2B7BA1F-4A79-8343-B9DE-ECF750F4D8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28600" y="-1920240"/>
            <a:ext cx="12969239" cy="10622280"/>
          </a:xfrm>
        </p:spPr>
      </p:pic>
    </p:spTree>
    <p:extLst>
      <p:ext uri="{BB962C8B-B14F-4D97-AF65-F5344CB8AC3E}">
        <p14:creationId xmlns:p14="http://schemas.microsoft.com/office/powerpoint/2010/main" val="369385676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90076-2AA7-3441-BB9D-66DF8C9F0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4F7733A-C760-4242-AC7A-385680F9DA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96240" y="-1615440"/>
            <a:ext cx="13136879" cy="10744200"/>
          </a:xfrm>
        </p:spPr>
      </p:pic>
    </p:spTree>
    <p:extLst>
      <p:ext uri="{BB962C8B-B14F-4D97-AF65-F5344CB8AC3E}">
        <p14:creationId xmlns:p14="http://schemas.microsoft.com/office/powerpoint/2010/main" val="1402777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2AE9E-CE8B-9D46-B9A8-9DE120B6C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85B4957-657F-4548-9C21-D65E7C630F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37160" y="-1859280"/>
            <a:ext cx="12740640" cy="10713720"/>
          </a:xfrm>
        </p:spPr>
      </p:pic>
    </p:spTree>
    <p:extLst>
      <p:ext uri="{BB962C8B-B14F-4D97-AF65-F5344CB8AC3E}">
        <p14:creationId xmlns:p14="http://schemas.microsoft.com/office/powerpoint/2010/main" val="2975096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E7815-1A7F-084F-A8F5-5D8433052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5D7B526-A2EE-DD4F-B8A3-38CAD3DF1F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518160" y="-2148840"/>
            <a:ext cx="13258799" cy="10927080"/>
          </a:xfrm>
        </p:spPr>
      </p:pic>
    </p:spTree>
    <p:extLst>
      <p:ext uri="{BB962C8B-B14F-4D97-AF65-F5344CB8AC3E}">
        <p14:creationId xmlns:p14="http://schemas.microsoft.com/office/powerpoint/2010/main" val="4084411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6A358-164B-974E-88F6-0A856DF09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8C60248-2DFC-A942-8B94-B2B8299CAA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13359" y="-1981200"/>
            <a:ext cx="12691982" cy="10835640"/>
          </a:xfrm>
        </p:spPr>
      </p:pic>
    </p:spTree>
    <p:extLst>
      <p:ext uri="{BB962C8B-B14F-4D97-AF65-F5344CB8AC3E}">
        <p14:creationId xmlns:p14="http://schemas.microsoft.com/office/powerpoint/2010/main" val="4229065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0</Words>
  <Application>Microsoft Macintosh PowerPoint</Application>
  <PresentationFormat>Widescreen</PresentationFormat>
  <Paragraphs>0</Paragraphs>
  <Slides>63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3</cp:revision>
  <dcterms:created xsi:type="dcterms:W3CDTF">2020-06-01T19:15:02Z</dcterms:created>
  <dcterms:modified xsi:type="dcterms:W3CDTF">2020-06-01T19:44:45Z</dcterms:modified>
</cp:coreProperties>
</file>