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5" r:id="rId39"/>
    <p:sldId id="296" r:id="rId40"/>
    <p:sldId id="297" r:id="rId41"/>
    <p:sldId id="298" r:id="rId42"/>
    <p:sldId id="299" r:id="rId43"/>
    <p:sldId id="300" r:id="rId44"/>
    <p:sldId id="293" r:id="rId45"/>
    <p:sldId id="294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61"/>
    <p:restoredTop sz="94674"/>
  </p:normalViewPr>
  <p:slideViewPr>
    <p:cSldViewPr snapToGrid="0" snapToObjects="1">
      <p:cViewPr varScale="1">
        <p:scale>
          <a:sx n="84" d="100"/>
          <a:sy n="84" d="100"/>
        </p:scale>
        <p:origin x="184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2D290-714B-D349-ACA7-9525099B6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F20E79-6236-D846-9B8E-75977383A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895E4-8DC5-2A47-80B1-DEA46859F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B790-3CBE-C542-9813-FD61C0D95E6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83490-2049-E746-B7AF-785EF7D8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C33DA-511D-924E-949D-CB24CE46D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1A00-2C14-6245-831F-84348C3A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54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C0FCD-3C79-704F-B52A-801F72F5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1CF6B-4375-B945-962E-ECE3B0AE94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E3842-AFC1-784F-9A19-5080F5A0B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B790-3CBE-C542-9813-FD61C0D95E6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05698-EDE8-5E4F-A873-B00EE03A9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8EB0A-A8DB-EB45-B666-5A0C75C0B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1A00-2C14-6245-831F-84348C3A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44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24312D-06C1-CC44-90EC-E1CBF06D8A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D0161-105B-E049-A43B-3B3918123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B2B74-8A07-4940-8C72-30A2FB04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B790-3CBE-C542-9813-FD61C0D95E6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0D897-04EE-4D4C-BFA9-460CE086C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11F7D-BD99-1C4B-97FE-1CFCE096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1A00-2C14-6245-831F-84348C3A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6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DD07-9B63-5F46-8130-19590290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B14D4-E273-6149-A0C8-F1A08C7BA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0F6BC-CBB4-1A43-AD38-6A298B14E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B790-3CBE-C542-9813-FD61C0D95E6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50914-7387-9D44-B04B-A24E90DB2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A78C2-D6A6-1D4C-9C5F-1236F2BB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1A00-2C14-6245-831F-84348C3A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1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FDD0A-F33B-C94D-937E-6F993D5CC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26A89-CB2F-6B43-A4C7-C4715A2AB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A9C55-0721-5F4F-925D-6E2687111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B790-3CBE-C542-9813-FD61C0D95E6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BF88E-6B7E-0B4E-970B-1C3CB051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6FE57-C9F5-674F-A5F7-91F2D1D82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1A00-2C14-6245-831F-84348C3A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6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DE628-D444-FC4E-8435-D2BE1453F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D58E8-110F-1E40-80FC-95AFCC13BE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7EA51-16CF-0741-8009-483C91BCE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7D728-1CC8-794D-B1E2-EDCE292BE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B790-3CBE-C542-9813-FD61C0D95E6F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9250F-3159-C344-BD9E-EAAAF17E9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1CB2E-C0AE-164B-A6D6-4823DD581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1A00-2C14-6245-831F-84348C3A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7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3B805-61F8-F54D-BD2C-6140B6966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3DDB0-C5D9-014D-A6BD-2EB5AC927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AAA8A-D26F-6C48-A93A-7B994E14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3CFCF0-5AE3-9B4C-BD27-9332A3C5EC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CD084F-DF08-074C-810E-388066D19B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49408B-C906-2B4F-81CE-2B5CA586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B790-3CBE-C542-9813-FD61C0D95E6F}" type="datetimeFigureOut">
              <a:rPr lang="en-US" smtClean="0"/>
              <a:t>6/1/20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9E1CA-AC94-F444-8BF5-FE47F513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AD1128-9F02-F74A-91BD-A779E828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1A00-2C14-6245-831F-84348C3A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69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01A8-55A0-ED47-B0BD-12931D2AA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5FB9A6-6CD4-4A41-859E-DC483ABC4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B790-3CBE-C542-9813-FD61C0D95E6F}" type="datetimeFigureOut">
              <a:rPr lang="en-US" smtClean="0"/>
              <a:t>6/1/20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D3E052-5661-EE41-8F68-9DC8FFBF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0ADC4-96EC-C34C-8599-03AD783F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1A00-2C14-6245-831F-84348C3A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39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6C6F9F-01EE-2A43-8AD2-06FE6CC4E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B790-3CBE-C542-9813-FD61C0D95E6F}" type="datetimeFigureOut">
              <a:rPr lang="en-US" smtClean="0"/>
              <a:t>6/1/20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166569-A0B0-954E-9044-E0345961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B250E-3A44-B740-9F4D-84C679BC3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1A00-2C14-6245-831F-84348C3A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5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08871-919D-784B-B157-11675112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19A68-C567-7640-B8BB-100C18A2F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F7B58E-3AC7-2D4E-9156-C1C0BDC01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5EB83-C050-6443-B454-514E405A2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B790-3CBE-C542-9813-FD61C0D95E6F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2A615-0A29-4840-9069-D1EF1265B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E6B2C-8224-F94C-94A2-FB24F09C1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1A00-2C14-6245-831F-84348C3A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6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808F2-2658-4343-97B1-4ECFED6B3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7E519A-F6AC-9041-AACC-D9BE2AF0F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13629-B0E1-EE48-AB80-DEECD089A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035E9-BF3A-C048-83AC-98096C40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B790-3CBE-C542-9813-FD61C0D95E6F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4819D-D322-3C4E-80F8-57ABC79B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142C09-7D91-3042-B02B-6C463452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D1A00-2C14-6245-831F-84348C3A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6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89D0BC-C06E-0B41-9D24-D039A2EE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E6143-9546-3443-8201-EAD7ADE61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1E337-2D90-A947-802C-F3D0ED7CD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CB790-3CBE-C542-9813-FD61C0D95E6F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F544C-C249-B441-A483-5732532CE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274C1-E177-A24B-BC04-462F6DA1D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D1A00-2C14-6245-831F-84348C3A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C8E7C-D359-854E-AFA0-578A0B3DBA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5BFFD-2FAA-4246-A48E-BBA67A5120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024491-A683-D04E-8A61-2442E7AE0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8518" y="-1783080"/>
            <a:ext cx="13581998" cy="1095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29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E1D7B-EB08-A141-BD81-714592F67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9D2F0C-136D-BE40-968C-8BD1E6DE1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0" y="-1965960"/>
            <a:ext cx="12694919" cy="11018520"/>
          </a:xfrm>
        </p:spPr>
      </p:pic>
    </p:spTree>
    <p:extLst>
      <p:ext uri="{BB962C8B-B14F-4D97-AF65-F5344CB8AC3E}">
        <p14:creationId xmlns:p14="http://schemas.microsoft.com/office/powerpoint/2010/main" val="539259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0A6A-96F7-634C-905C-D8FE512E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C665CF-9A59-F546-A9BE-E516E9E11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72795" y="-1965960"/>
            <a:ext cx="12786715" cy="11018520"/>
          </a:xfrm>
        </p:spPr>
      </p:pic>
    </p:spTree>
    <p:extLst>
      <p:ext uri="{BB962C8B-B14F-4D97-AF65-F5344CB8AC3E}">
        <p14:creationId xmlns:p14="http://schemas.microsoft.com/office/powerpoint/2010/main" val="3501238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6E5A9-C558-894F-8F08-9D662486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7C8A9C-F221-AE46-9730-75D5D5AF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46760" y="-2026920"/>
            <a:ext cx="13783897" cy="11323320"/>
          </a:xfrm>
        </p:spPr>
      </p:pic>
    </p:spTree>
    <p:extLst>
      <p:ext uri="{BB962C8B-B14F-4D97-AF65-F5344CB8AC3E}">
        <p14:creationId xmlns:p14="http://schemas.microsoft.com/office/powerpoint/2010/main" val="4259492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90446-1C03-3048-A5F0-DAEE48AB2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6AA2F7-2F0C-984D-A4FE-F4B8B15D0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24839" y="-1965960"/>
            <a:ext cx="13243994" cy="10774680"/>
          </a:xfrm>
        </p:spPr>
      </p:pic>
    </p:spTree>
    <p:extLst>
      <p:ext uri="{BB962C8B-B14F-4D97-AF65-F5344CB8AC3E}">
        <p14:creationId xmlns:p14="http://schemas.microsoft.com/office/powerpoint/2010/main" val="2199180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8D68-FAC8-8840-8A8E-D56CBFA8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E53E2E-B589-D541-A933-A37BC7BA1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0040" y="-2057400"/>
            <a:ext cx="13075919" cy="11094720"/>
          </a:xfrm>
        </p:spPr>
      </p:pic>
    </p:spTree>
    <p:extLst>
      <p:ext uri="{BB962C8B-B14F-4D97-AF65-F5344CB8AC3E}">
        <p14:creationId xmlns:p14="http://schemas.microsoft.com/office/powerpoint/2010/main" val="4280909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79AEA-B151-284D-8AFB-6FC483563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BB9199-97BC-614E-BC0F-4C858F452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79120" y="-1996440"/>
            <a:ext cx="13213079" cy="11231880"/>
          </a:xfrm>
        </p:spPr>
      </p:pic>
    </p:spTree>
    <p:extLst>
      <p:ext uri="{BB962C8B-B14F-4D97-AF65-F5344CB8AC3E}">
        <p14:creationId xmlns:p14="http://schemas.microsoft.com/office/powerpoint/2010/main" val="1996892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553B4-B981-8041-88AC-7912D6CB7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844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B2D67F-ECE3-284A-984A-6BAA1ECC1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6240" y="-2072640"/>
            <a:ext cx="13106399" cy="10911840"/>
          </a:xfrm>
        </p:spPr>
      </p:pic>
    </p:spTree>
    <p:extLst>
      <p:ext uri="{BB962C8B-B14F-4D97-AF65-F5344CB8AC3E}">
        <p14:creationId xmlns:p14="http://schemas.microsoft.com/office/powerpoint/2010/main" val="3653805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C62E-EED7-1E46-8ABA-AB0E896F4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5ED51B-E814-C84A-8A77-58ECF3405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09600" y="-2148840"/>
            <a:ext cx="13228319" cy="11201400"/>
          </a:xfrm>
        </p:spPr>
      </p:pic>
    </p:spTree>
    <p:extLst>
      <p:ext uri="{BB962C8B-B14F-4D97-AF65-F5344CB8AC3E}">
        <p14:creationId xmlns:p14="http://schemas.microsoft.com/office/powerpoint/2010/main" val="4251282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C4218-90B6-B34D-B983-7A03C7BA3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223F19-D436-CA4D-A32B-C29BA21DA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7640" y="-2072640"/>
            <a:ext cx="12359639" cy="10759440"/>
          </a:xfrm>
        </p:spPr>
      </p:pic>
    </p:spTree>
    <p:extLst>
      <p:ext uri="{BB962C8B-B14F-4D97-AF65-F5344CB8AC3E}">
        <p14:creationId xmlns:p14="http://schemas.microsoft.com/office/powerpoint/2010/main" val="3317371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8142E-C792-6342-945C-01A88B25C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2BBD3A-3403-2C47-B87A-863EC1592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0452" y="-2026920"/>
            <a:ext cx="12612491" cy="11079480"/>
          </a:xfrm>
        </p:spPr>
      </p:pic>
    </p:spTree>
    <p:extLst>
      <p:ext uri="{BB962C8B-B14F-4D97-AF65-F5344CB8AC3E}">
        <p14:creationId xmlns:p14="http://schemas.microsoft.com/office/powerpoint/2010/main" val="3106512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09C28-989C-0F48-A0D0-2B62C59A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1B8239-DADE-D442-907D-FA92D50F6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46759" y="-1889759"/>
            <a:ext cx="13060680" cy="11114088"/>
          </a:xfrm>
        </p:spPr>
      </p:pic>
    </p:spTree>
    <p:extLst>
      <p:ext uri="{BB962C8B-B14F-4D97-AF65-F5344CB8AC3E}">
        <p14:creationId xmlns:p14="http://schemas.microsoft.com/office/powerpoint/2010/main" val="4186275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A8EF4-242D-6245-844D-9154D8250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7A36C9-50FB-8A40-8A26-74EE58783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1960" y="-2011680"/>
            <a:ext cx="13106399" cy="11125200"/>
          </a:xfrm>
        </p:spPr>
      </p:pic>
    </p:spTree>
    <p:extLst>
      <p:ext uri="{BB962C8B-B14F-4D97-AF65-F5344CB8AC3E}">
        <p14:creationId xmlns:p14="http://schemas.microsoft.com/office/powerpoint/2010/main" val="1038823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72A1-7A3B-3948-A562-BAE6B8B87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F96C29-C2C9-B943-A26B-5B2094EC1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9080" y="-1920240"/>
            <a:ext cx="13075919" cy="11125200"/>
          </a:xfrm>
        </p:spPr>
      </p:pic>
    </p:spTree>
    <p:extLst>
      <p:ext uri="{BB962C8B-B14F-4D97-AF65-F5344CB8AC3E}">
        <p14:creationId xmlns:p14="http://schemas.microsoft.com/office/powerpoint/2010/main" val="3438524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CDA0C-2EF1-6846-A1F8-1CEFAC3F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A7E2DD-9566-6545-A2F7-C607D1F94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85799" y="-2026920"/>
            <a:ext cx="13764308" cy="11170920"/>
          </a:xfrm>
        </p:spPr>
      </p:pic>
    </p:spTree>
    <p:extLst>
      <p:ext uri="{BB962C8B-B14F-4D97-AF65-F5344CB8AC3E}">
        <p14:creationId xmlns:p14="http://schemas.microsoft.com/office/powerpoint/2010/main" val="440190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0D8C7-CC47-0A40-BB64-BAC6B18E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8AC9F2-D9B1-2A41-B256-30EFBA5FD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28623" y="-1477416"/>
            <a:ext cx="13527289" cy="9966096"/>
          </a:xfrm>
        </p:spPr>
      </p:pic>
    </p:spTree>
    <p:extLst>
      <p:ext uri="{BB962C8B-B14F-4D97-AF65-F5344CB8AC3E}">
        <p14:creationId xmlns:p14="http://schemas.microsoft.com/office/powerpoint/2010/main" val="2715602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624C0-38CD-0646-BE9D-13625DA21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349F54-0521-E74C-A2C7-CD97B038A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6280" y="-1844040"/>
            <a:ext cx="13319017" cy="11018520"/>
          </a:xfrm>
        </p:spPr>
      </p:pic>
    </p:spTree>
    <p:extLst>
      <p:ext uri="{BB962C8B-B14F-4D97-AF65-F5344CB8AC3E}">
        <p14:creationId xmlns:p14="http://schemas.microsoft.com/office/powerpoint/2010/main" val="1485349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73D3C-C271-B54D-8C6C-5670385E0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F81292-FE33-E944-BF24-0CF8CF314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72440" y="-1935480"/>
            <a:ext cx="12908279" cy="11231880"/>
          </a:xfrm>
        </p:spPr>
      </p:pic>
    </p:spTree>
    <p:extLst>
      <p:ext uri="{BB962C8B-B14F-4D97-AF65-F5344CB8AC3E}">
        <p14:creationId xmlns:p14="http://schemas.microsoft.com/office/powerpoint/2010/main" val="4022632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C25D1-93FC-0F4A-9878-C5B274105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FBFF56-CC30-7D4E-ACDD-B9B1F9B3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5760" y="-1920240"/>
            <a:ext cx="12984479" cy="11140440"/>
          </a:xfrm>
        </p:spPr>
      </p:pic>
    </p:spTree>
    <p:extLst>
      <p:ext uri="{BB962C8B-B14F-4D97-AF65-F5344CB8AC3E}">
        <p14:creationId xmlns:p14="http://schemas.microsoft.com/office/powerpoint/2010/main" val="1670567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382E8-8182-5E48-90C2-F6C5EDB65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1A64B7-7110-EF40-AC4C-22ABBA359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6720" y="-2011680"/>
            <a:ext cx="13289279" cy="11033760"/>
          </a:xfrm>
        </p:spPr>
      </p:pic>
    </p:spTree>
    <p:extLst>
      <p:ext uri="{BB962C8B-B14F-4D97-AF65-F5344CB8AC3E}">
        <p14:creationId xmlns:p14="http://schemas.microsoft.com/office/powerpoint/2010/main" val="310626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E4753-925C-ED44-A2C8-E6CA9C7BE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3B900E-E7C9-4746-98E9-BEF2E605C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0" y="-1950720"/>
            <a:ext cx="13136879" cy="11033760"/>
          </a:xfrm>
        </p:spPr>
      </p:pic>
    </p:spTree>
    <p:extLst>
      <p:ext uri="{BB962C8B-B14F-4D97-AF65-F5344CB8AC3E}">
        <p14:creationId xmlns:p14="http://schemas.microsoft.com/office/powerpoint/2010/main" val="3948610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8DB7-8FD0-6840-836C-427C09433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117604-1E9A-FE47-8140-C8035F897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9560" y="-1981200"/>
            <a:ext cx="12984479" cy="11079480"/>
          </a:xfrm>
        </p:spPr>
      </p:pic>
    </p:spTree>
    <p:extLst>
      <p:ext uri="{BB962C8B-B14F-4D97-AF65-F5344CB8AC3E}">
        <p14:creationId xmlns:p14="http://schemas.microsoft.com/office/powerpoint/2010/main" val="1586886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8DBA-5AAC-094B-A3CD-FF0301304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5347B9-997C-024F-9239-E4CEAD4A2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4320" y="-1950720"/>
            <a:ext cx="12832079" cy="10866120"/>
          </a:xfrm>
        </p:spPr>
      </p:pic>
    </p:spTree>
    <p:extLst>
      <p:ext uri="{BB962C8B-B14F-4D97-AF65-F5344CB8AC3E}">
        <p14:creationId xmlns:p14="http://schemas.microsoft.com/office/powerpoint/2010/main" val="2656662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D1CB5-7126-DE47-9B98-FCC173F6D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FFA7E3-9861-D540-A8A9-B28026822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2920" y="-1965960"/>
            <a:ext cx="13182599" cy="10896600"/>
          </a:xfrm>
        </p:spPr>
      </p:pic>
    </p:spTree>
    <p:extLst>
      <p:ext uri="{BB962C8B-B14F-4D97-AF65-F5344CB8AC3E}">
        <p14:creationId xmlns:p14="http://schemas.microsoft.com/office/powerpoint/2010/main" val="1899778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D5FDA-A039-BF4D-B1F6-D03BE42C0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53049F-B825-004D-8B7E-A5C909414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72440" y="-1996440"/>
            <a:ext cx="13395959" cy="11338560"/>
          </a:xfrm>
        </p:spPr>
      </p:pic>
    </p:spTree>
    <p:extLst>
      <p:ext uri="{BB962C8B-B14F-4D97-AF65-F5344CB8AC3E}">
        <p14:creationId xmlns:p14="http://schemas.microsoft.com/office/powerpoint/2010/main" val="3686202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93E7E-CD18-E74A-998A-015C2453C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8224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811D44-264B-B644-AF68-BB3A1B074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-2072640"/>
            <a:ext cx="13441679" cy="11247120"/>
          </a:xfrm>
        </p:spPr>
      </p:pic>
    </p:spTree>
    <p:extLst>
      <p:ext uri="{BB962C8B-B14F-4D97-AF65-F5344CB8AC3E}">
        <p14:creationId xmlns:p14="http://schemas.microsoft.com/office/powerpoint/2010/main" val="3293468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40434-E790-7448-8604-20ACD3F1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74CC9E-CB83-B745-AE77-A60CBE812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0520" y="-1920240"/>
            <a:ext cx="13030199" cy="11018520"/>
          </a:xfrm>
        </p:spPr>
      </p:pic>
    </p:spTree>
    <p:extLst>
      <p:ext uri="{BB962C8B-B14F-4D97-AF65-F5344CB8AC3E}">
        <p14:creationId xmlns:p14="http://schemas.microsoft.com/office/powerpoint/2010/main" val="821352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37BC-F67F-0644-A9DE-2F9893CDC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B8B1B2-CBD5-8B42-A490-FAB5922FA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0" y="-1859280"/>
            <a:ext cx="13258799" cy="11064240"/>
          </a:xfrm>
        </p:spPr>
      </p:pic>
    </p:spTree>
    <p:extLst>
      <p:ext uri="{BB962C8B-B14F-4D97-AF65-F5344CB8AC3E}">
        <p14:creationId xmlns:p14="http://schemas.microsoft.com/office/powerpoint/2010/main" val="2671494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36F3-F6C1-DE47-AF2D-3F571733A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793038-829E-4C45-88B9-03A81FF0E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600" y="-1645920"/>
            <a:ext cx="13091159" cy="10866120"/>
          </a:xfrm>
        </p:spPr>
      </p:pic>
    </p:spTree>
    <p:extLst>
      <p:ext uri="{BB962C8B-B14F-4D97-AF65-F5344CB8AC3E}">
        <p14:creationId xmlns:p14="http://schemas.microsoft.com/office/powerpoint/2010/main" val="578365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394BE-74A1-6B4C-84BD-D353FDA87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368B7C-0428-5B49-B76C-338F5A39F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5280" y="-1996440"/>
            <a:ext cx="13197839" cy="10835640"/>
          </a:xfrm>
        </p:spPr>
      </p:pic>
    </p:spTree>
    <p:extLst>
      <p:ext uri="{BB962C8B-B14F-4D97-AF65-F5344CB8AC3E}">
        <p14:creationId xmlns:p14="http://schemas.microsoft.com/office/powerpoint/2010/main" val="1849383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5E514-9FA6-DA4D-8121-10F6D87F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BDA2F4-4C71-C042-AE74-802C2CE54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2920" y="-1935480"/>
            <a:ext cx="13441679" cy="10820400"/>
          </a:xfrm>
        </p:spPr>
      </p:pic>
    </p:spTree>
    <p:extLst>
      <p:ext uri="{BB962C8B-B14F-4D97-AF65-F5344CB8AC3E}">
        <p14:creationId xmlns:p14="http://schemas.microsoft.com/office/powerpoint/2010/main" val="3098335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708AF-2B5D-964D-BAD2-E9EC89DEE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DDAE69-867A-1E44-A800-A644EC390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68680" y="-2072640"/>
            <a:ext cx="13274039" cy="11125200"/>
          </a:xfrm>
        </p:spPr>
      </p:pic>
    </p:spTree>
    <p:extLst>
      <p:ext uri="{BB962C8B-B14F-4D97-AF65-F5344CB8AC3E}">
        <p14:creationId xmlns:p14="http://schemas.microsoft.com/office/powerpoint/2010/main" val="1517243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77912-0B46-4F44-91FD-273EB377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A46B0C-5380-6C4E-A8F8-147C10537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5760" y="-1752600"/>
            <a:ext cx="12999719" cy="10820400"/>
          </a:xfrm>
        </p:spPr>
      </p:pic>
    </p:spTree>
    <p:extLst>
      <p:ext uri="{BB962C8B-B14F-4D97-AF65-F5344CB8AC3E}">
        <p14:creationId xmlns:p14="http://schemas.microsoft.com/office/powerpoint/2010/main" val="675085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884C9-4771-8445-92B3-33BC34562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E3DF66-C0DA-6B4D-B0D5-48C3CE38E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45024" y="-1554480"/>
            <a:ext cx="14261863" cy="10332720"/>
          </a:xfrm>
        </p:spPr>
      </p:pic>
    </p:spTree>
    <p:extLst>
      <p:ext uri="{BB962C8B-B14F-4D97-AF65-F5344CB8AC3E}">
        <p14:creationId xmlns:p14="http://schemas.microsoft.com/office/powerpoint/2010/main" val="17191434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09673-F954-C640-A401-C195A04B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B9DEDD-DAE3-0547-B687-47C70EBAF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5280" y="-1935480"/>
            <a:ext cx="13197839" cy="11399520"/>
          </a:xfrm>
        </p:spPr>
      </p:pic>
    </p:spTree>
    <p:extLst>
      <p:ext uri="{BB962C8B-B14F-4D97-AF65-F5344CB8AC3E}">
        <p14:creationId xmlns:p14="http://schemas.microsoft.com/office/powerpoint/2010/main" val="2856803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CBBA2-36F1-F644-A877-694AF5C0F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E8410F-C4DF-2F45-BCF0-9D7187BE9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7640" y="-1783080"/>
            <a:ext cx="12984479" cy="10805160"/>
          </a:xfrm>
        </p:spPr>
      </p:pic>
    </p:spTree>
    <p:extLst>
      <p:ext uri="{BB962C8B-B14F-4D97-AF65-F5344CB8AC3E}">
        <p14:creationId xmlns:p14="http://schemas.microsoft.com/office/powerpoint/2010/main" val="3722558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6EECE-64F8-044C-A5A9-E294FA35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E61360-1751-5E43-9D9C-CED43A8C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9560" y="-1874520"/>
            <a:ext cx="12953999" cy="10820400"/>
          </a:xfrm>
        </p:spPr>
      </p:pic>
    </p:spTree>
    <p:extLst>
      <p:ext uri="{BB962C8B-B14F-4D97-AF65-F5344CB8AC3E}">
        <p14:creationId xmlns:p14="http://schemas.microsoft.com/office/powerpoint/2010/main" val="2801489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008A4-4D8B-A642-8C63-C26A85EC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8C8883-AE0A-9845-A9BD-80CAAD010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4320" y="-2011680"/>
            <a:ext cx="13045439" cy="10927080"/>
          </a:xfrm>
        </p:spPr>
      </p:pic>
    </p:spTree>
    <p:extLst>
      <p:ext uri="{BB962C8B-B14F-4D97-AF65-F5344CB8AC3E}">
        <p14:creationId xmlns:p14="http://schemas.microsoft.com/office/powerpoint/2010/main" val="927069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B4E7E-72DB-F746-9508-2216633D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4698D7-15E9-AB4F-BBB9-1AD343C60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0040" y="-1478280"/>
            <a:ext cx="12984479" cy="10332720"/>
          </a:xfrm>
        </p:spPr>
      </p:pic>
    </p:spTree>
    <p:extLst>
      <p:ext uri="{BB962C8B-B14F-4D97-AF65-F5344CB8AC3E}">
        <p14:creationId xmlns:p14="http://schemas.microsoft.com/office/powerpoint/2010/main" val="13115481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3059C-F670-1343-8320-E613E38B9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D9F5023-0E9F-B047-8D00-D84840EF1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18160" y="-1767840"/>
            <a:ext cx="13182599" cy="10317480"/>
          </a:xfrm>
        </p:spPr>
      </p:pic>
    </p:spTree>
    <p:extLst>
      <p:ext uri="{BB962C8B-B14F-4D97-AF65-F5344CB8AC3E}">
        <p14:creationId xmlns:p14="http://schemas.microsoft.com/office/powerpoint/2010/main" val="2760994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4D21-42C2-E34A-8748-AA6F5EB83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8F491E-C1BA-974A-9D2F-A900BBCCC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18160" y="-1615440"/>
            <a:ext cx="13091159" cy="10317480"/>
          </a:xfrm>
        </p:spPr>
      </p:pic>
    </p:spTree>
    <p:extLst>
      <p:ext uri="{BB962C8B-B14F-4D97-AF65-F5344CB8AC3E}">
        <p14:creationId xmlns:p14="http://schemas.microsoft.com/office/powerpoint/2010/main" val="39354056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6389-78B5-6C46-BE5B-A4D860C69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CBFE29-4F74-DD4A-8E44-7E2A8D79D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0" y="-1036320"/>
            <a:ext cx="13014959" cy="10134600"/>
          </a:xfrm>
        </p:spPr>
      </p:pic>
    </p:spTree>
    <p:extLst>
      <p:ext uri="{BB962C8B-B14F-4D97-AF65-F5344CB8AC3E}">
        <p14:creationId xmlns:p14="http://schemas.microsoft.com/office/powerpoint/2010/main" val="39402049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A76CB-898C-144C-8749-3EFAD020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0CD7E1-9467-A748-9D19-DD4E6CF5B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24840" y="-1691640"/>
            <a:ext cx="13517879" cy="10728960"/>
          </a:xfrm>
        </p:spPr>
      </p:pic>
    </p:spTree>
    <p:extLst>
      <p:ext uri="{BB962C8B-B14F-4D97-AF65-F5344CB8AC3E}">
        <p14:creationId xmlns:p14="http://schemas.microsoft.com/office/powerpoint/2010/main" val="3849225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501F7-EF50-A642-A25E-D1ABE0801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05C5C4-C829-B74F-B4CC-6CB1594F2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9560" y="-1965960"/>
            <a:ext cx="12816839" cy="11033760"/>
          </a:xfrm>
        </p:spPr>
      </p:pic>
    </p:spTree>
    <p:extLst>
      <p:ext uri="{BB962C8B-B14F-4D97-AF65-F5344CB8AC3E}">
        <p14:creationId xmlns:p14="http://schemas.microsoft.com/office/powerpoint/2010/main" val="2971942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A2AE-080B-AD4B-9A50-C2063E584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A7A803-0DF7-A246-BE2B-91CBB96E5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24840" y="-1935480"/>
            <a:ext cx="13243559" cy="11231880"/>
          </a:xfrm>
        </p:spPr>
      </p:pic>
    </p:spTree>
    <p:extLst>
      <p:ext uri="{BB962C8B-B14F-4D97-AF65-F5344CB8AC3E}">
        <p14:creationId xmlns:p14="http://schemas.microsoft.com/office/powerpoint/2010/main" val="30420154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B1DC4-FFDC-954E-9451-F2BE2F3D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72E3C1-1B55-1E4C-9C5B-BF6BA4110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600" y="-1752600"/>
            <a:ext cx="12527279" cy="10789920"/>
          </a:xfrm>
        </p:spPr>
      </p:pic>
    </p:spTree>
    <p:extLst>
      <p:ext uri="{BB962C8B-B14F-4D97-AF65-F5344CB8AC3E}">
        <p14:creationId xmlns:p14="http://schemas.microsoft.com/office/powerpoint/2010/main" val="36304316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6539-929F-8743-B27C-BE03604B9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7157C8-62DA-DD42-A7A9-8413BAE68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0520" y="-1600200"/>
            <a:ext cx="13243559" cy="10683240"/>
          </a:xfrm>
        </p:spPr>
      </p:pic>
    </p:spTree>
    <p:extLst>
      <p:ext uri="{BB962C8B-B14F-4D97-AF65-F5344CB8AC3E}">
        <p14:creationId xmlns:p14="http://schemas.microsoft.com/office/powerpoint/2010/main" val="31806493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9679-2128-7148-A4DE-94F9B9CEF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483FDF-6FBF-F340-935C-D093BBB92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0040" y="-1661160"/>
            <a:ext cx="12816839" cy="10500360"/>
          </a:xfrm>
        </p:spPr>
      </p:pic>
    </p:spTree>
    <p:extLst>
      <p:ext uri="{BB962C8B-B14F-4D97-AF65-F5344CB8AC3E}">
        <p14:creationId xmlns:p14="http://schemas.microsoft.com/office/powerpoint/2010/main" val="40092503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1315-32EC-B84B-8802-872FD83FF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76AB2C-4790-BD41-B033-5B6B4AD36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1920" y="-1600200"/>
            <a:ext cx="12603479" cy="10332720"/>
          </a:xfrm>
        </p:spPr>
      </p:pic>
    </p:spTree>
    <p:extLst>
      <p:ext uri="{BB962C8B-B14F-4D97-AF65-F5344CB8AC3E}">
        <p14:creationId xmlns:p14="http://schemas.microsoft.com/office/powerpoint/2010/main" val="14318213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AE71A-3C7F-2E49-8F18-690A94D5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3C1A98-FAD5-B64F-BB9F-299B9FEDF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" y="-1295400"/>
            <a:ext cx="11902439" cy="10454640"/>
          </a:xfrm>
        </p:spPr>
      </p:pic>
    </p:spTree>
    <p:extLst>
      <p:ext uri="{BB962C8B-B14F-4D97-AF65-F5344CB8AC3E}">
        <p14:creationId xmlns:p14="http://schemas.microsoft.com/office/powerpoint/2010/main" val="41781114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788B6-DA34-0C47-A331-8D97CC98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A147AF-58E2-B54B-A925-1FA125B89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4320" y="-1798320"/>
            <a:ext cx="12938759" cy="10835640"/>
          </a:xfrm>
        </p:spPr>
      </p:pic>
    </p:spTree>
    <p:extLst>
      <p:ext uri="{BB962C8B-B14F-4D97-AF65-F5344CB8AC3E}">
        <p14:creationId xmlns:p14="http://schemas.microsoft.com/office/powerpoint/2010/main" val="16352077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8B0AB-89FA-1B4F-8F3E-C45249741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79083D-1F70-404D-A3CF-86E1FACB2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5280" y="-1950720"/>
            <a:ext cx="13380719" cy="10774680"/>
          </a:xfrm>
        </p:spPr>
      </p:pic>
    </p:spTree>
    <p:extLst>
      <p:ext uri="{BB962C8B-B14F-4D97-AF65-F5344CB8AC3E}">
        <p14:creationId xmlns:p14="http://schemas.microsoft.com/office/powerpoint/2010/main" val="8204450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4B2C-41A5-B144-A704-9657FA96F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4E45BF-7786-204B-B565-EEFB7B55B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3360" y="-1463040"/>
            <a:ext cx="12740639" cy="10271760"/>
          </a:xfrm>
        </p:spPr>
      </p:pic>
    </p:spTree>
    <p:extLst>
      <p:ext uri="{BB962C8B-B14F-4D97-AF65-F5344CB8AC3E}">
        <p14:creationId xmlns:p14="http://schemas.microsoft.com/office/powerpoint/2010/main" val="19032676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6BED8-586B-0944-B86B-4667549B6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585874-02C2-9443-87B4-C5E172E27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6240" y="-1630680"/>
            <a:ext cx="12451079" cy="10652760"/>
          </a:xfrm>
        </p:spPr>
      </p:pic>
    </p:spTree>
    <p:extLst>
      <p:ext uri="{BB962C8B-B14F-4D97-AF65-F5344CB8AC3E}">
        <p14:creationId xmlns:p14="http://schemas.microsoft.com/office/powerpoint/2010/main" val="3489351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963C3-BB71-FE4A-827E-391E4B953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F8B4B7-628C-3D40-8679-03EAE56C8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0" y="-1615440"/>
            <a:ext cx="12755879" cy="10302240"/>
          </a:xfrm>
        </p:spPr>
      </p:pic>
    </p:spTree>
    <p:extLst>
      <p:ext uri="{BB962C8B-B14F-4D97-AF65-F5344CB8AC3E}">
        <p14:creationId xmlns:p14="http://schemas.microsoft.com/office/powerpoint/2010/main" val="4171511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2C76A-C9C4-6143-A071-BDEADFB7E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E96117-AA0D-1943-A74B-266CD0801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24840" y="-1737360"/>
            <a:ext cx="12816839" cy="10698480"/>
          </a:xfrm>
        </p:spPr>
      </p:pic>
    </p:spTree>
    <p:extLst>
      <p:ext uri="{BB962C8B-B14F-4D97-AF65-F5344CB8AC3E}">
        <p14:creationId xmlns:p14="http://schemas.microsoft.com/office/powerpoint/2010/main" val="11342921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BD224-A9A3-F94C-A81F-2F24BED47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93866D-0041-2343-AB16-F14F69282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600" y="-1478280"/>
            <a:ext cx="12542519" cy="10271760"/>
          </a:xfrm>
        </p:spPr>
      </p:pic>
    </p:spTree>
    <p:extLst>
      <p:ext uri="{BB962C8B-B14F-4D97-AF65-F5344CB8AC3E}">
        <p14:creationId xmlns:p14="http://schemas.microsoft.com/office/powerpoint/2010/main" val="5562481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B1C79-8BEF-5E41-A247-05A6332C0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338463-983A-E540-A6B6-B915382AC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8120" y="-1965960"/>
            <a:ext cx="12816839" cy="11125200"/>
          </a:xfrm>
        </p:spPr>
      </p:pic>
    </p:spTree>
    <p:extLst>
      <p:ext uri="{BB962C8B-B14F-4D97-AF65-F5344CB8AC3E}">
        <p14:creationId xmlns:p14="http://schemas.microsoft.com/office/powerpoint/2010/main" val="8872100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04D03-74A0-8043-947C-EF3FF6EC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B7BA1F-4A79-8343-B9DE-ECF750F4D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600" y="-1920240"/>
            <a:ext cx="12969239" cy="10622280"/>
          </a:xfrm>
        </p:spPr>
      </p:pic>
    </p:spTree>
    <p:extLst>
      <p:ext uri="{BB962C8B-B14F-4D97-AF65-F5344CB8AC3E}">
        <p14:creationId xmlns:p14="http://schemas.microsoft.com/office/powerpoint/2010/main" val="36938567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90076-2AA7-3441-BB9D-66DF8C9F0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F7733A-C760-4242-AC7A-385680F9D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6240" y="-1615440"/>
            <a:ext cx="13136879" cy="10744200"/>
          </a:xfrm>
        </p:spPr>
      </p:pic>
    </p:spTree>
    <p:extLst>
      <p:ext uri="{BB962C8B-B14F-4D97-AF65-F5344CB8AC3E}">
        <p14:creationId xmlns:p14="http://schemas.microsoft.com/office/powerpoint/2010/main" val="1402777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AE9E-CE8B-9D46-B9A8-9DE120B6C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5B4957-657F-4548-9C21-D65E7C630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7160" y="-1859280"/>
            <a:ext cx="12740640" cy="10713720"/>
          </a:xfrm>
        </p:spPr>
      </p:pic>
    </p:spTree>
    <p:extLst>
      <p:ext uri="{BB962C8B-B14F-4D97-AF65-F5344CB8AC3E}">
        <p14:creationId xmlns:p14="http://schemas.microsoft.com/office/powerpoint/2010/main" val="2975096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7815-1A7F-084F-A8F5-5D843305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D7B526-A2EE-DD4F-B8A3-38CAD3DF1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18160" y="-2148840"/>
            <a:ext cx="13258799" cy="10927080"/>
          </a:xfrm>
        </p:spPr>
      </p:pic>
    </p:spTree>
    <p:extLst>
      <p:ext uri="{BB962C8B-B14F-4D97-AF65-F5344CB8AC3E}">
        <p14:creationId xmlns:p14="http://schemas.microsoft.com/office/powerpoint/2010/main" val="4084411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6A358-164B-974E-88F6-0A856DF0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60248-2DFC-A942-8B94-B2B8299CA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3359" y="-1981200"/>
            <a:ext cx="12691982" cy="10835640"/>
          </a:xfrm>
        </p:spPr>
      </p:pic>
    </p:spTree>
    <p:extLst>
      <p:ext uri="{BB962C8B-B14F-4D97-AF65-F5344CB8AC3E}">
        <p14:creationId xmlns:p14="http://schemas.microsoft.com/office/powerpoint/2010/main" val="422906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Macintosh PowerPoint</Application>
  <PresentationFormat>Widescreen</PresentationFormat>
  <Paragraphs>0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2020-06-01T19:15:02Z</dcterms:created>
  <dcterms:modified xsi:type="dcterms:W3CDTF">2020-06-01T19:44:45Z</dcterms:modified>
</cp:coreProperties>
</file>