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cc9990dac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cc9990dac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cc9990dac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cc9990dac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cc9990dac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cc9990dac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cc9990dacc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cc9990dacc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cc9990dacc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cc9990dacc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56225" y="2464700"/>
            <a:ext cx="2762250" cy="2781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" name="Google Shape;62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7613" y="1380413"/>
            <a:ext cx="3038475" cy="3248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0" name="Google Shape;7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18338" y="1530400"/>
            <a:ext cx="2886075" cy="303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7" name="Google Shape;7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9163" y="1152463"/>
            <a:ext cx="3171825" cy="3209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4" name="Google Shape;8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0200" y="1746250"/>
            <a:ext cx="2647950" cy="222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1" name="Google Shape;9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95463" y="1353188"/>
            <a:ext cx="3514725" cy="359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