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cc9990dac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cc9990dac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cc9990dacc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cc9990dac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cc9990dacc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cc9990dac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cc9990dacc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cc9990dacc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cc9990dacc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cc9990dacc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 sz="1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56225" y="2464700"/>
            <a:ext cx="2762250" cy="2781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7613" y="1380413"/>
            <a:ext cx="3038475" cy="3248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18338" y="1530400"/>
            <a:ext cx="2886075" cy="3038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59163" y="1152463"/>
            <a:ext cx="3171825" cy="3209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0200" y="1746250"/>
            <a:ext cx="2647950" cy="2228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91" name="Google Shape;9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5463" y="1353188"/>
            <a:ext cx="3514725" cy="3590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