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4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4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6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5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EDA5-8C57-4F54-9A72-A413340D2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918E-432C-46C9-8BC0-A1CDBA544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ccfestivaloflearning2012.files.wordpress.com/2012/10/support-document-13-blooms-taxonomy-teacher-planning-k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52" y="76201"/>
            <a:ext cx="901204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Thomas Jefferson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Dempsey</dc:creator>
  <cp:lastModifiedBy>Colleen Dempsey</cp:lastModifiedBy>
  <cp:revision>3</cp:revision>
  <cp:lastPrinted>2018-05-05T20:43:29Z</cp:lastPrinted>
  <dcterms:created xsi:type="dcterms:W3CDTF">2016-08-09T12:15:37Z</dcterms:created>
  <dcterms:modified xsi:type="dcterms:W3CDTF">2018-11-09T20:03:51Z</dcterms:modified>
</cp:coreProperties>
</file>