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DA5-8C57-4F54-9A72-A413340D2910}" type="datetimeFigureOut">
              <a:rPr lang="en-US" smtClean="0"/>
              <a:t>11/9/2018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918E-432C-46C9-8BC0-A1CDBA544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248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DA5-8C57-4F54-9A72-A413340D2910}" type="datetimeFigureOut">
              <a:rPr lang="en-US" smtClean="0"/>
              <a:t>11/9/2018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918E-432C-46C9-8BC0-A1CDBA544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37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DA5-8C57-4F54-9A72-A413340D2910}" type="datetimeFigureOut">
              <a:rPr lang="en-US" smtClean="0"/>
              <a:t>11/9/2018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918E-432C-46C9-8BC0-A1CDBA544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4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DA5-8C57-4F54-9A72-A413340D2910}" type="datetimeFigureOut">
              <a:rPr lang="en-US" smtClean="0"/>
              <a:t>11/9/2018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918E-432C-46C9-8BC0-A1CDBA544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069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DA5-8C57-4F54-9A72-A413340D2910}" type="datetimeFigureOut">
              <a:rPr lang="en-US" smtClean="0"/>
              <a:t>11/9/2018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918E-432C-46C9-8BC0-A1CDBA544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58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DA5-8C57-4F54-9A72-A413340D2910}" type="datetimeFigureOut">
              <a:rPr lang="en-US" smtClean="0"/>
              <a:t>11/9/2018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918E-432C-46C9-8BC0-A1CDBA544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701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DA5-8C57-4F54-9A72-A413340D2910}" type="datetimeFigureOut">
              <a:rPr lang="en-US" smtClean="0"/>
              <a:t>11/9/2018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918E-432C-46C9-8BC0-A1CDBA544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45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DA5-8C57-4F54-9A72-A413340D2910}" type="datetimeFigureOut">
              <a:rPr lang="en-US" smtClean="0"/>
              <a:t>11/9/2018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918E-432C-46C9-8BC0-A1CDBA544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704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DA5-8C57-4F54-9A72-A413340D2910}" type="datetimeFigureOut">
              <a:rPr lang="en-US" smtClean="0"/>
              <a:t>11/9/2018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918E-432C-46C9-8BC0-A1CDBA544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117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DA5-8C57-4F54-9A72-A413340D2910}" type="datetimeFigureOut">
              <a:rPr lang="en-US" smtClean="0"/>
              <a:t>11/9/2018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918E-432C-46C9-8BC0-A1CDBA544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786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DA5-8C57-4F54-9A72-A413340D2910}" type="datetimeFigureOut">
              <a:rPr lang="en-US" smtClean="0"/>
              <a:t>11/9/2018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918E-432C-46C9-8BC0-A1CDBA544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451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8EDA5-8C57-4F54-9A72-A413340D2910}" type="datetimeFigureOut">
              <a:rPr lang="en-US" smtClean="0"/>
              <a:t>11/9/2018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5918E-432C-46C9-8BC0-A1CDBA544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906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s://lccfestivaloflearning2012.files.wordpress.com/2012/10/support-document-13-blooms-taxonomy-teacher-planning-ki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752" y="76201"/>
            <a:ext cx="9012048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47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Thomas Jefferson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Colleen Dempsey</dc:creator>
  <cp:lastModifiedBy>Colleen Dempsey</cp:lastModifiedBy>
  <cp:revision>3</cp:revision>
  <cp:lastPrinted>2018-05-05T20:43:29Z</cp:lastPrinted>
  <dcterms:created xsi:type="dcterms:W3CDTF">2016-08-09T12:15:37Z</dcterms:created>
  <dcterms:modified xsi:type="dcterms:W3CDTF">2018-11-09T20:03:51Z</dcterms:modified>
</cp:coreProperties>
</file>