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1934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724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2465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9585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1501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6548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3286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5946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8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250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745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531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37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0972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00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865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912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3679F38-2866-4F85-9006-05F7E6FCC4BF}" type="datetimeFigureOut">
              <a:rPr lang="en-IN" smtClean="0"/>
              <a:t>09-07-2020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618CD-13CE-48AE-8896-D5C028707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864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1E723-369A-497F-8F75-36598E6533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4B77E-589F-4789-9610-C891B20E8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7302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jawahar varma</dc:creator>
  <cp:lastModifiedBy>jawahar varma</cp:lastModifiedBy>
  <cp:revision>1</cp:revision>
  <dcterms:created xsi:type="dcterms:W3CDTF">2020-07-10T01:40:10Z</dcterms:created>
  <dcterms:modified xsi:type="dcterms:W3CDTF">2020-07-10T01:40:57Z</dcterms:modified>
</cp:coreProperties>
</file>