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ADB72-7198-4F2B-9FFF-46EB4BCB2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445BF-43A6-4BED-A84E-6824E310D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8E6BD-C035-4772-B6C5-E3F70C57F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01830-1C32-43A1-8A23-A4094664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C2857-06C7-4697-9209-A7B9EEB0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3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EBC97-B034-4F58-A4F2-C2BA698B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328DE-0733-4BF5-81D7-9D51658FF8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2F83E-AC02-4B17-8B32-B37B024E1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C08E7-8740-48B8-ADF0-5C9DC6063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B17C4-5B79-431C-AD92-CE9195B9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7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FB62A8-B730-4B03-B55A-3141A0CFB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7D64E0-D2A3-476D-970D-A9147DD466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09160-2F7D-411E-B554-7C5BA4021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46D2F-2F97-422D-8C68-1C4DB27B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392F0-2505-4CEB-AD93-A6414235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9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90A2-C1F7-41FD-9FA3-832CB095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9DF6D-02D7-4721-92BE-CE835FCD5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F38E0-BE24-45A5-83CA-74DD8C815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BE70B-88BB-4306-9ED3-A2056CAA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96EB9-9886-4483-A1FC-5DAD16B1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D565-B705-466F-826C-79B650AC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5D662-F8DE-48CA-91C5-9FCF7CA7A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C28F-6265-4B28-AF58-09A6D00D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C5CEA-6878-44D6-9C8E-60DE11C5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105A9-6E04-4905-95C5-F46209967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58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0D97D-BCFD-4E3E-B92D-8857B7C18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7D5CA-BA5D-4BD9-84D6-13A95CD75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9FD68F-C99A-49A6-BBB4-1730A8919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BD5B4-8077-442E-8FE9-75737C18C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79EE6-16D2-4111-969C-D0ED014B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06197-8D6B-476E-95E2-349B4A62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8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4246-44A6-4FF2-A42F-135871459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DDAD5-8EB6-4BD7-82DE-6328A94F9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83CF1-EA82-42D6-BEC2-5D5583AB1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644860-5F12-45D8-B6A8-E6C50C77F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B3DB60-ABB4-46F7-BB4A-42607805F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7622E-699A-443E-B58E-8812386C6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BD995D-75BC-4D85-94E2-050DC2856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3ADEAD-3EDB-469A-8461-D32AAFE3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1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12AB-0527-4CEC-A52E-176A31711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7660CD-D305-4DF7-A27C-50052F752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F59A1-7BC1-453A-A247-3E3741D40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2A7C3-02E2-4556-B5A2-4FEE6056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920EF7-E4B7-446C-8C21-0EAB177EA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67674F-E8D9-4F5E-A4EC-CD730DCC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4A24E-2904-49B7-AE20-A0A5C8AA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95665-1A6F-4F72-A0DA-547B67034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187E3-4F59-42ED-93A4-43857AC0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5710D-196B-4029-A2E0-DF63B114B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4CD467-0151-42FF-94F9-2ADA75CB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8EBDD-6320-424D-A2ED-B6D58109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5F60A-2E5B-4F85-B7CF-5CDEDCB9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9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7CE8-208E-45F2-8EC3-1507655D9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E46C8-10CE-44B0-BCD5-1C565B988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A4747-835E-4370-AB02-92963916B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5B410-9FBC-44DF-9803-CEA80159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9D719-D15A-4359-AC7F-368BB68F7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38B9F0-0B1B-4DFD-AC02-95684D41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0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1C528E-F922-4171-9324-8DFD960CF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81CFB-7E3F-40BD-A670-F8DD9360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995D0-8EC2-43E1-B1F4-ED425C96B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3786A-8186-48BF-8379-56958F532286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84E94-4F98-47C8-A0BE-62FF2ECC1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9CA5C-CFC6-465A-B39B-C3BC31BAB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35DD-DBCD-4161-BCDE-82C71CC76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6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68A837-FBCE-4770-90BF-4D77F933C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6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ED85F8-ECFE-4A3D-9CCB-0980D8F4B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3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8ECD3-54A2-4A81-8267-D282B39FD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52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C98E1-A4EC-4412-BE07-288A8E33E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34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AB5672-15CF-4F32-AE18-8F87B9B70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FEC864-8132-4583-911A-BCA3CA9E0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60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BF56CF-2CE4-41B0-B919-63F4DB2E4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7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39CE81-DE0B-4911-9AA7-623C0D27A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71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E15B0-2F31-4523-AC58-6105E51C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68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8838D8-0C4F-4F57-B150-264E94C5B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2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D0C1D7-BD33-4B0A-ACA8-DAC2711D7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7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0A2566-C227-4072-8349-02C9D6449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37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30F78-DE31-4B30-965D-4A8B87778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2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A2500A-3AE5-456A-84B1-871C25E31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0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6DEF7-D609-4F1C-9AC9-BF893ECE5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15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F2667C-C58D-4151-A989-2FBA8C48F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02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329AC9-6C42-4AA7-9340-781AAF048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58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06E02-B6E3-4BE9-B49C-0D4F49981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84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EE408F-BB9B-42C3-BAD6-1887E5964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69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CAB79F-B636-45CF-8E94-97CA6DC61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5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016889-4FE4-410B-8B3A-F94A50627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655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6FA4C3-842E-4E7B-9405-489C1F5E4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08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3C65F5-5518-4387-8076-436A661B9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78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27E4BC-792F-4731-BCEF-1F783994E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33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40EF6-6413-465C-8C67-EDF5516B4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04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3F7048-2D52-4094-8266-DF5F8C421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56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B56EFD-10E7-45B1-903E-3D57E6A8F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45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D884C-D767-4D8F-88B9-68949E278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37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727F8B-E253-4B1B-9486-A954AC97C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15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469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686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2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546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936823-D25B-48A3-B4D6-3EA810E9A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96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2634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746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7FD378-3F20-45AC-BA79-8C2FF0788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8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4110A5-5E84-4740-864C-04F0270A3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2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EEC84A-1DF7-4616-9FA1-0F594B57B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62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400CAE-B99F-446A-B9AF-F1FED7255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04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A49293-721D-43E5-8380-05401877F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011076-C615-47CF-A6A5-952EF9974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7C5A99-3CF0-4107-991C-4474D452E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85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3</cp:revision>
  <dcterms:created xsi:type="dcterms:W3CDTF">2019-05-04T00:03:47Z</dcterms:created>
  <dcterms:modified xsi:type="dcterms:W3CDTF">2019-05-04T00:14:46Z</dcterms:modified>
</cp:coreProperties>
</file>