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46" d="100"/>
          <a:sy n="46" d="100"/>
        </p:scale>
        <p:origin x="-1170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BA7A6-D055-8B4A-AEDA-FD3E359EBE83}" type="datetimeFigureOut">
              <a:rPr lang="en-US" smtClean="0"/>
              <a:t>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82560-A586-2E44-8359-BC66621F0C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38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BA7A6-D055-8B4A-AEDA-FD3E359EBE83}" type="datetimeFigureOut">
              <a:rPr lang="en-US" smtClean="0"/>
              <a:t>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82560-A586-2E44-8359-BC66621F0C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707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BA7A6-D055-8B4A-AEDA-FD3E359EBE83}" type="datetimeFigureOut">
              <a:rPr lang="en-US" smtClean="0"/>
              <a:t>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82560-A586-2E44-8359-BC66621F0C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574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BA7A6-D055-8B4A-AEDA-FD3E359EBE83}" type="datetimeFigureOut">
              <a:rPr lang="en-US" smtClean="0"/>
              <a:t>1/27/2016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82560-A586-2E44-8359-BC66621F0C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539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BA7A6-D055-8B4A-AEDA-FD3E359EBE83}" type="datetimeFigureOut">
              <a:rPr lang="en-US" smtClean="0"/>
              <a:t>1/27/2016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82560-A586-2E44-8359-BC66621F0C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397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BA7A6-D055-8B4A-AEDA-FD3E359EBE83}" type="datetimeFigureOut">
              <a:rPr lang="en-US" smtClean="0"/>
              <a:t>1/27/2016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82560-A586-2E44-8359-BC66621F0C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997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BA7A6-D055-8B4A-AEDA-FD3E359EBE83}" type="datetimeFigureOut">
              <a:rPr lang="en-US" smtClean="0"/>
              <a:t>1/27/2016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82560-A586-2E44-8359-BC66621F0C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776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BA7A6-D055-8B4A-AEDA-FD3E359EBE83}" type="datetimeFigureOut">
              <a:rPr lang="en-US" smtClean="0"/>
              <a:t>1/27/2016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82560-A586-2E44-8359-BC66621F0C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914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BA7A6-D055-8B4A-AEDA-FD3E359EBE83}" type="datetimeFigureOut">
              <a:rPr lang="en-US" smtClean="0"/>
              <a:t>1/27/2016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82560-A586-2E44-8359-BC66621F0C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238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BA7A6-D055-8B4A-AEDA-FD3E359EBE83}" type="datetimeFigureOut">
              <a:rPr lang="en-US" smtClean="0"/>
              <a:t>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82560-A586-2E44-8359-BC66621F0C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072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BA7A6-D055-8B4A-AEDA-FD3E359EBE83}" type="datetimeFigureOut">
              <a:rPr lang="en-US" smtClean="0"/>
              <a:t>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82560-A586-2E44-8359-BC66621F0C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922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EBA7A6-D055-8B4A-AEDA-FD3E359EBE83}" type="datetimeFigureOut">
              <a:rPr lang="en-US" smtClean="0"/>
              <a:t>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B82560-A586-2E44-8359-BC66621F0C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94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9" t="36651" r="23594" b="-2131"/>
          <a:stretch/>
        </p:blipFill>
        <p:spPr bwMode="auto">
          <a:xfrm>
            <a:off x="467895" y="374317"/>
            <a:ext cx="7300695" cy="507938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54845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MARY BANGURA</dc:creator>
  <cp:lastModifiedBy>ismail - [2010]</cp:lastModifiedBy>
  <cp:revision>2</cp:revision>
  <dcterms:created xsi:type="dcterms:W3CDTF">2016-01-26T22:24:17Z</dcterms:created>
  <dcterms:modified xsi:type="dcterms:W3CDTF">2016-01-27T09:36:17Z</dcterms:modified>
</cp:coreProperties>
</file>